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81" r:id="rId10"/>
    <p:sldId id="282" r:id="rId11"/>
    <p:sldId id="272" r:id="rId12"/>
    <p:sldId id="262" r:id="rId13"/>
    <p:sldId id="263" r:id="rId14"/>
    <p:sldId id="273" r:id="rId15"/>
    <p:sldId id="264" r:id="rId16"/>
    <p:sldId id="265" r:id="rId17"/>
    <p:sldId id="274" r:id="rId18"/>
    <p:sldId id="276" r:id="rId19"/>
    <p:sldId id="275" r:id="rId20"/>
    <p:sldId id="278" r:id="rId21"/>
    <p:sldId id="283" r:id="rId22"/>
    <p:sldId id="284" r:id="rId23"/>
    <p:sldId id="268" r:id="rId24"/>
    <p:sldId id="279" r:id="rId25"/>
    <p:sldId id="280" r:id="rId26"/>
    <p:sldId id="26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C9187-CFD9-4ADF-AB6B-6495C947D75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4E8D6F-6129-4245-9BC6-1D78A6797407}">
      <dgm:prSet phldrT="[Text]"/>
      <dgm:spPr/>
      <dgm:t>
        <a:bodyPr/>
        <a:lstStyle/>
        <a:p>
          <a:r>
            <a:rPr lang="en-US" dirty="0"/>
            <a:t>Goal 1</a:t>
          </a:r>
        </a:p>
      </dgm:t>
    </dgm:pt>
    <dgm:pt modelId="{FA5776E9-FD6C-4528-91AE-4D70CC55B016}" type="parTrans" cxnId="{C3725FE1-0323-413B-BE58-A86EC01F89EB}">
      <dgm:prSet/>
      <dgm:spPr/>
      <dgm:t>
        <a:bodyPr/>
        <a:lstStyle/>
        <a:p>
          <a:endParaRPr lang="en-US"/>
        </a:p>
      </dgm:t>
    </dgm:pt>
    <dgm:pt modelId="{49856267-6952-4682-BDAF-F852CDED84A6}" type="sibTrans" cxnId="{C3725FE1-0323-413B-BE58-A86EC01F89EB}">
      <dgm:prSet/>
      <dgm:spPr/>
      <dgm:t>
        <a:bodyPr/>
        <a:lstStyle/>
        <a:p>
          <a:endParaRPr lang="en-US"/>
        </a:p>
      </dgm:t>
    </dgm:pt>
    <dgm:pt modelId="{2DCFB5B5-8938-45BF-BA15-5FAE4396B7EC}">
      <dgm:prSet phldrT="[Text]"/>
      <dgm:spPr/>
      <dgm:t>
        <a:bodyPr/>
        <a:lstStyle/>
        <a:p>
          <a:pPr>
            <a:buFont typeface="+mj-lt"/>
            <a:buNone/>
          </a:pPr>
          <a:r>
            <a:rPr lang="en-US" dirty="0"/>
            <a:t>	To understand the </a:t>
          </a:r>
          <a:r>
            <a:rPr lang="en-US" b="1" dirty="0"/>
            <a:t>effect of emergency online learning and hybrid learning on student life</a:t>
          </a:r>
          <a:r>
            <a:rPr lang="en-US" dirty="0"/>
            <a:t>, in particular the </a:t>
          </a:r>
          <a:r>
            <a:rPr lang="en-US" b="1" dirty="0"/>
            <a:t>positive aspects</a:t>
          </a:r>
          <a:r>
            <a:rPr lang="en-US" dirty="0"/>
            <a:t> that should be kept in the future</a:t>
          </a:r>
        </a:p>
      </dgm:t>
    </dgm:pt>
    <dgm:pt modelId="{EB61A808-685D-44BB-A50A-71F530566C00}" type="parTrans" cxnId="{F10CF4DA-1179-4AC7-837F-A5AC892981E2}">
      <dgm:prSet/>
      <dgm:spPr/>
      <dgm:t>
        <a:bodyPr/>
        <a:lstStyle/>
        <a:p>
          <a:endParaRPr lang="en-US"/>
        </a:p>
      </dgm:t>
    </dgm:pt>
    <dgm:pt modelId="{FC4D8407-7346-4B5D-BFFE-DDD5D234BB70}" type="sibTrans" cxnId="{F10CF4DA-1179-4AC7-837F-A5AC892981E2}">
      <dgm:prSet/>
      <dgm:spPr/>
      <dgm:t>
        <a:bodyPr/>
        <a:lstStyle/>
        <a:p>
          <a:endParaRPr lang="en-US"/>
        </a:p>
      </dgm:t>
    </dgm:pt>
    <dgm:pt modelId="{85AB5CAA-3810-42FB-90AD-34FACC7D9DD0}">
      <dgm:prSet phldrT="[Text]"/>
      <dgm:spPr/>
      <dgm:t>
        <a:bodyPr/>
        <a:lstStyle/>
        <a:p>
          <a:r>
            <a:rPr lang="en-US" dirty="0"/>
            <a:t>Goal 2</a:t>
          </a:r>
        </a:p>
      </dgm:t>
    </dgm:pt>
    <dgm:pt modelId="{7C9A3135-4FD9-4D64-916F-DCD2FA6BB6D5}" type="parTrans" cxnId="{5AE399D5-C782-40CC-AB83-4F744B1CFBA0}">
      <dgm:prSet/>
      <dgm:spPr/>
      <dgm:t>
        <a:bodyPr/>
        <a:lstStyle/>
        <a:p>
          <a:endParaRPr lang="en-US"/>
        </a:p>
      </dgm:t>
    </dgm:pt>
    <dgm:pt modelId="{582857EF-BD87-4793-9B4A-436A96419A33}" type="sibTrans" cxnId="{5AE399D5-C782-40CC-AB83-4F744B1CFBA0}">
      <dgm:prSet/>
      <dgm:spPr/>
      <dgm:t>
        <a:bodyPr/>
        <a:lstStyle/>
        <a:p>
          <a:endParaRPr lang="en-US"/>
        </a:p>
      </dgm:t>
    </dgm:pt>
    <dgm:pt modelId="{72B167D9-34A1-405D-A524-252A230E3D99}">
      <dgm:prSet phldrT="[Text]"/>
      <dgm:spPr/>
      <dgm:t>
        <a:bodyPr/>
        <a:lstStyle/>
        <a:p>
          <a:pPr>
            <a:buFont typeface="+mj-lt"/>
            <a:buNone/>
          </a:pPr>
          <a:r>
            <a:rPr lang="en-US" dirty="0"/>
            <a:t>	To identify any </a:t>
          </a:r>
          <a:r>
            <a:rPr lang="en-US" b="1" dirty="0"/>
            <a:t>demographics that were affected more </a:t>
          </a:r>
          <a:r>
            <a:rPr lang="en-US" dirty="0"/>
            <a:t>by online and hybrid learning</a:t>
          </a:r>
        </a:p>
      </dgm:t>
    </dgm:pt>
    <dgm:pt modelId="{72C58548-91E8-4D3D-86DD-FC06F81BF974}" type="parTrans" cxnId="{04553CAB-D19D-44A8-905B-598D08207EB9}">
      <dgm:prSet/>
      <dgm:spPr/>
      <dgm:t>
        <a:bodyPr/>
        <a:lstStyle/>
        <a:p>
          <a:endParaRPr lang="en-US"/>
        </a:p>
      </dgm:t>
    </dgm:pt>
    <dgm:pt modelId="{4CBC5D89-6145-404D-8C56-FF6B1335BE0F}" type="sibTrans" cxnId="{04553CAB-D19D-44A8-905B-598D08207EB9}">
      <dgm:prSet/>
      <dgm:spPr/>
      <dgm:t>
        <a:bodyPr/>
        <a:lstStyle/>
        <a:p>
          <a:endParaRPr lang="en-US"/>
        </a:p>
      </dgm:t>
    </dgm:pt>
    <dgm:pt modelId="{E75DAF2D-35FC-4590-ADB1-FD9AAD51B5BA}">
      <dgm:prSet phldrT="[Text]"/>
      <dgm:spPr/>
      <dgm:t>
        <a:bodyPr/>
        <a:lstStyle/>
        <a:p>
          <a:r>
            <a:rPr lang="en-US" dirty="0"/>
            <a:t>Goal 3</a:t>
          </a:r>
        </a:p>
      </dgm:t>
    </dgm:pt>
    <dgm:pt modelId="{B31BE2A5-B346-4602-BCCB-DA7B87623C9F}" type="parTrans" cxnId="{51A578D8-162E-44D2-B475-8ED65BAB10A0}">
      <dgm:prSet/>
      <dgm:spPr/>
      <dgm:t>
        <a:bodyPr/>
        <a:lstStyle/>
        <a:p>
          <a:endParaRPr lang="en-US"/>
        </a:p>
      </dgm:t>
    </dgm:pt>
    <dgm:pt modelId="{BDB4405C-042D-4A14-904D-C14D50D690F6}" type="sibTrans" cxnId="{51A578D8-162E-44D2-B475-8ED65BAB10A0}">
      <dgm:prSet/>
      <dgm:spPr/>
      <dgm:t>
        <a:bodyPr/>
        <a:lstStyle/>
        <a:p>
          <a:endParaRPr lang="en-US"/>
        </a:p>
      </dgm:t>
    </dgm:pt>
    <dgm:pt modelId="{1C083772-2FED-466E-814E-931569104B2B}">
      <dgm:prSet phldrT="[Text]"/>
      <dgm:spPr/>
      <dgm:t>
        <a:bodyPr/>
        <a:lstStyle/>
        <a:p>
          <a:pPr>
            <a:buFont typeface="+mj-lt"/>
            <a:buNone/>
          </a:pPr>
          <a:r>
            <a:rPr lang="en-US" dirty="0"/>
            <a:t>	To practice </a:t>
          </a:r>
          <a:r>
            <a:rPr lang="en-US" b="1" dirty="0"/>
            <a:t>creative and holistic research methods </a:t>
          </a:r>
          <a:r>
            <a:rPr lang="en-US" dirty="0"/>
            <a:t>with a focus on student perspectives</a:t>
          </a:r>
        </a:p>
      </dgm:t>
    </dgm:pt>
    <dgm:pt modelId="{B89449E2-DC81-45A2-928A-0A6B3A622003}" type="parTrans" cxnId="{0672DB77-E7ED-46D5-A2A4-6D25DAC8B3A5}">
      <dgm:prSet/>
      <dgm:spPr/>
      <dgm:t>
        <a:bodyPr/>
        <a:lstStyle/>
        <a:p>
          <a:endParaRPr lang="en-US"/>
        </a:p>
      </dgm:t>
    </dgm:pt>
    <dgm:pt modelId="{FE2243C9-24EB-4CDB-90FF-D3FB0CF1A227}" type="sibTrans" cxnId="{0672DB77-E7ED-46D5-A2A4-6D25DAC8B3A5}">
      <dgm:prSet/>
      <dgm:spPr/>
      <dgm:t>
        <a:bodyPr/>
        <a:lstStyle/>
        <a:p>
          <a:endParaRPr lang="en-US"/>
        </a:p>
      </dgm:t>
    </dgm:pt>
    <dgm:pt modelId="{80CD865F-783B-4BAE-9692-D6BE8A8C7292}" type="pres">
      <dgm:prSet presAssocID="{CE6C9187-CFD9-4ADF-AB6B-6495C947D757}" presName="Name0" presStyleCnt="0">
        <dgm:presLayoutVars>
          <dgm:dir/>
          <dgm:animLvl val="lvl"/>
          <dgm:resizeHandles val="exact"/>
        </dgm:presLayoutVars>
      </dgm:prSet>
      <dgm:spPr/>
    </dgm:pt>
    <dgm:pt modelId="{8D466479-2410-45CD-9648-F42E905C3500}" type="pres">
      <dgm:prSet presAssocID="{414E8D6F-6129-4245-9BC6-1D78A6797407}" presName="composite" presStyleCnt="0"/>
      <dgm:spPr/>
    </dgm:pt>
    <dgm:pt modelId="{75B1B88A-ED9B-4826-8B85-CE02424DE46F}" type="pres">
      <dgm:prSet presAssocID="{414E8D6F-6129-4245-9BC6-1D78A679740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FB990A2-87E2-45D9-B984-EEAC9A1834CE}" type="pres">
      <dgm:prSet presAssocID="{414E8D6F-6129-4245-9BC6-1D78A6797407}" presName="desTx" presStyleLbl="alignAccFollowNode1" presStyleIdx="0" presStyleCnt="3">
        <dgm:presLayoutVars>
          <dgm:bulletEnabled val="1"/>
        </dgm:presLayoutVars>
      </dgm:prSet>
      <dgm:spPr/>
    </dgm:pt>
    <dgm:pt modelId="{EDD3CBE1-7222-4CC7-A99E-DA50708960C9}" type="pres">
      <dgm:prSet presAssocID="{49856267-6952-4682-BDAF-F852CDED84A6}" presName="space" presStyleCnt="0"/>
      <dgm:spPr/>
    </dgm:pt>
    <dgm:pt modelId="{0F715E89-B33D-4C7F-B6D0-C171ABF24B50}" type="pres">
      <dgm:prSet presAssocID="{85AB5CAA-3810-42FB-90AD-34FACC7D9DD0}" presName="composite" presStyleCnt="0"/>
      <dgm:spPr/>
    </dgm:pt>
    <dgm:pt modelId="{D23AB373-94B6-43D5-9915-16ED4ABFAA39}" type="pres">
      <dgm:prSet presAssocID="{85AB5CAA-3810-42FB-90AD-34FACC7D9DD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95AB197-50E4-4604-BFF8-9ECFD83C83CC}" type="pres">
      <dgm:prSet presAssocID="{85AB5CAA-3810-42FB-90AD-34FACC7D9DD0}" presName="desTx" presStyleLbl="alignAccFollowNode1" presStyleIdx="1" presStyleCnt="3">
        <dgm:presLayoutVars>
          <dgm:bulletEnabled val="1"/>
        </dgm:presLayoutVars>
      </dgm:prSet>
      <dgm:spPr/>
    </dgm:pt>
    <dgm:pt modelId="{DA30DE51-D82B-42C3-BFB3-A5D06C603676}" type="pres">
      <dgm:prSet presAssocID="{582857EF-BD87-4793-9B4A-436A96419A33}" presName="space" presStyleCnt="0"/>
      <dgm:spPr/>
    </dgm:pt>
    <dgm:pt modelId="{B36A03C9-AB2B-46D9-B4FF-51816383FD23}" type="pres">
      <dgm:prSet presAssocID="{E75DAF2D-35FC-4590-ADB1-FD9AAD51B5BA}" presName="composite" presStyleCnt="0"/>
      <dgm:spPr/>
    </dgm:pt>
    <dgm:pt modelId="{03C79ED1-E23B-48AF-B0D6-C874DFB094E2}" type="pres">
      <dgm:prSet presAssocID="{E75DAF2D-35FC-4590-ADB1-FD9AAD51B5B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496AE24-42C1-4F9B-9BBC-D11F55FD3B64}" type="pres">
      <dgm:prSet presAssocID="{E75DAF2D-35FC-4590-ADB1-FD9AAD51B5B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311CE43-DCC5-4BC3-B643-88286A7BB6B2}" type="presOf" srcId="{CE6C9187-CFD9-4ADF-AB6B-6495C947D757}" destId="{80CD865F-783B-4BAE-9692-D6BE8A8C7292}" srcOrd="0" destOrd="0" presId="urn:microsoft.com/office/officeart/2005/8/layout/hList1"/>
    <dgm:cxn modelId="{0672DB77-E7ED-46D5-A2A4-6D25DAC8B3A5}" srcId="{E75DAF2D-35FC-4590-ADB1-FD9AAD51B5BA}" destId="{1C083772-2FED-466E-814E-931569104B2B}" srcOrd="0" destOrd="0" parTransId="{B89449E2-DC81-45A2-928A-0A6B3A622003}" sibTransId="{FE2243C9-24EB-4CDB-90FF-D3FB0CF1A227}"/>
    <dgm:cxn modelId="{AE515F94-9774-447F-81AC-B9040D4EA644}" type="presOf" srcId="{E75DAF2D-35FC-4590-ADB1-FD9AAD51B5BA}" destId="{03C79ED1-E23B-48AF-B0D6-C874DFB094E2}" srcOrd="0" destOrd="0" presId="urn:microsoft.com/office/officeart/2005/8/layout/hList1"/>
    <dgm:cxn modelId="{04553CAB-D19D-44A8-905B-598D08207EB9}" srcId="{85AB5CAA-3810-42FB-90AD-34FACC7D9DD0}" destId="{72B167D9-34A1-405D-A524-252A230E3D99}" srcOrd="0" destOrd="0" parTransId="{72C58548-91E8-4D3D-86DD-FC06F81BF974}" sibTransId="{4CBC5D89-6145-404D-8C56-FF6B1335BE0F}"/>
    <dgm:cxn modelId="{BAE8A6B6-6AAB-4E6C-BDA3-72D4E832B70E}" type="presOf" srcId="{72B167D9-34A1-405D-A524-252A230E3D99}" destId="{595AB197-50E4-4604-BFF8-9ECFD83C83CC}" srcOrd="0" destOrd="0" presId="urn:microsoft.com/office/officeart/2005/8/layout/hList1"/>
    <dgm:cxn modelId="{DE8611C1-2D82-428D-AD04-AD0174FD6DD0}" type="presOf" srcId="{2DCFB5B5-8938-45BF-BA15-5FAE4396B7EC}" destId="{8FB990A2-87E2-45D9-B984-EEAC9A1834CE}" srcOrd="0" destOrd="0" presId="urn:microsoft.com/office/officeart/2005/8/layout/hList1"/>
    <dgm:cxn modelId="{D88ECAC3-8C50-442B-A202-753A5DA95DA7}" type="presOf" srcId="{85AB5CAA-3810-42FB-90AD-34FACC7D9DD0}" destId="{D23AB373-94B6-43D5-9915-16ED4ABFAA39}" srcOrd="0" destOrd="0" presId="urn:microsoft.com/office/officeart/2005/8/layout/hList1"/>
    <dgm:cxn modelId="{5AE399D5-C782-40CC-AB83-4F744B1CFBA0}" srcId="{CE6C9187-CFD9-4ADF-AB6B-6495C947D757}" destId="{85AB5CAA-3810-42FB-90AD-34FACC7D9DD0}" srcOrd="1" destOrd="0" parTransId="{7C9A3135-4FD9-4D64-916F-DCD2FA6BB6D5}" sibTransId="{582857EF-BD87-4793-9B4A-436A96419A33}"/>
    <dgm:cxn modelId="{51A578D8-162E-44D2-B475-8ED65BAB10A0}" srcId="{CE6C9187-CFD9-4ADF-AB6B-6495C947D757}" destId="{E75DAF2D-35FC-4590-ADB1-FD9AAD51B5BA}" srcOrd="2" destOrd="0" parTransId="{B31BE2A5-B346-4602-BCCB-DA7B87623C9F}" sibTransId="{BDB4405C-042D-4A14-904D-C14D50D690F6}"/>
    <dgm:cxn modelId="{F10CF4DA-1179-4AC7-837F-A5AC892981E2}" srcId="{414E8D6F-6129-4245-9BC6-1D78A6797407}" destId="{2DCFB5B5-8938-45BF-BA15-5FAE4396B7EC}" srcOrd="0" destOrd="0" parTransId="{EB61A808-685D-44BB-A50A-71F530566C00}" sibTransId="{FC4D8407-7346-4B5D-BFFE-DDD5D234BB70}"/>
    <dgm:cxn modelId="{C3725FE1-0323-413B-BE58-A86EC01F89EB}" srcId="{CE6C9187-CFD9-4ADF-AB6B-6495C947D757}" destId="{414E8D6F-6129-4245-9BC6-1D78A6797407}" srcOrd="0" destOrd="0" parTransId="{FA5776E9-FD6C-4528-91AE-4D70CC55B016}" sibTransId="{49856267-6952-4682-BDAF-F852CDED84A6}"/>
    <dgm:cxn modelId="{5FD852E9-E78D-4513-9DBF-8B7E0B9624FF}" type="presOf" srcId="{414E8D6F-6129-4245-9BC6-1D78A6797407}" destId="{75B1B88A-ED9B-4826-8B85-CE02424DE46F}" srcOrd="0" destOrd="0" presId="urn:microsoft.com/office/officeart/2005/8/layout/hList1"/>
    <dgm:cxn modelId="{C2F194F9-7E04-4EF1-B049-C76C60CA1495}" type="presOf" srcId="{1C083772-2FED-466E-814E-931569104B2B}" destId="{A496AE24-42C1-4F9B-9BBC-D11F55FD3B64}" srcOrd="0" destOrd="0" presId="urn:microsoft.com/office/officeart/2005/8/layout/hList1"/>
    <dgm:cxn modelId="{DC49D8A4-B70B-40CB-972A-D96FFB96F43C}" type="presParOf" srcId="{80CD865F-783B-4BAE-9692-D6BE8A8C7292}" destId="{8D466479-2410-45CD-9648-F42E905C3500}" srcOrd="0" destOrd="0" presId="urn:microsoft.com/office/officeart/2005/8/layout/hList1"/>
    <dgm:cxn modelId="{F6911631-B72E-4ADA-AC1C-D40EE268C5BF}" type="presParOf" srcId="{8D466479-2410-45CD-9648-F42E905C3500}" destId="{75B1B88A-ED9B-4826-8B85-CE02424DE46F}" srcOrd="0" destOrd="0" presId="urn:microsoft.com/office/officeart/2005/8/layout/hList1"/>
    <dgm:cxn modelId="{8903D988-7BB1-43EE-A8CF-51BF4209B3DC}" type="presParOf" srcId="{8D466479-2410-45CD-9648-F42E905C3500}" destId="{8FB990A2-87E2-45D9-B984-EEAC9A1834CE}" srcOrd="1" destOrd="0" presId="urn:microsoft.com/office/officeart/2005/8/layout/hList1"/>
    <dgm:cxn modelId="{D118A8C7-6B69-4827-8DB8-793BFC05AC13}" type="presParOf" srcId="{80CD865F-783B-4BAE-9692-D6BE8A8C7292}" destId="{EDD3CBE1-7222-4CC7-A99E-DA50708960C9}" srcOrd="1" destOrd="0" presId="urn:microsoft.com/office/officeart/2005/8/layout/hList1"/>
    <dgm:cxn modelId="{1AF999E9-C681-48D7-A536-270E6C1F176E}" type="presParOf" srcId="{80CD865F-783B-4BAE-9692-D6BE8A8C7292}" destId="{0F715E89-B33D-4C7F-B6D0-C171ABF24B50}" srcOrd="2" destOrd="0" presId="urn:microsoft.com/office/officeart/2005/8/layout/hList1"/>
    <dgm:cxn modelId="{A989917F-8CAC-4928-98BA-E34A28926A45}" type="presParOf" srcId="{0F715E89-B33D-4C7F-B6D0-C171ABF24B50}" destId="{D23AB373-94B6-43D5-9915-16ED4ABFAA39}" srcOrd="0" destOrd="0" presId="urn:microsoft.com/office/officeart/2005/8/layout/hList1"/>
    <dgm:cxn modelId="{1E1D9D84-23FC-4863-ABC9-069FBC02F96B}" type="presParOf" srcId="{0F715E89-B33D-4C7F-B6D0-C171ABF24B50}" destId="{595AB197-50E4-4604-BFF8-9ECFD83C83CC}" srcOrd="1" destOrd="0" presId="urn:microsoft.com/office/officeart/2005/8/layout/hList1"/>
    <dgm:cxn modelId="{141B29F9-A472-49A3-B478-17A3F76C1274}" type="presParOf" srcId="{80CD865F-783B-4BAE-9692-D6BE8A8C7292}" destId="{DA30DE51-D82B-42C3-BFB3-A5D06C603676}" srcOrd="3" destOrd="0" presId="urn:microsoft.com/office/officeart/2005/8/layout/hList1"/>
    <dgm:cxn modelId="{E40B10C5-F521-44C1-A7A8-79DBB8602EB3}" type="presParOf" srcId="{80CD865F-783B-4BAE-9692-D6BE8A8C7292}" destId="{B36A03C9-AB2B-46D9-B4FF-51816383FD23}" srcOrd="4" destOrd="0" presId="urn:microsoft.com/office/officeart/2005/8/layout/hList1"/>
    <dgm:cxn modelId="{9C079F36-9FDE-47BC-84F8-AD590CD0856D}" type="presParOf" srcId="{B36A03C9-AB2B-46D9-B4FF-51816383FD23}" destId="{03C79ED1-E23B-48AF-B0D6-C874DFB094E2}" srcOrd="0" destOrd="0" presId="urn:microsoft.com/office/officeart/2005/8/layout/hList1"/>
    <dgm:cxn modelId="{6F1D4197-44B5-4472-84F2-1DE4864DDA77}" type="presParOf" srcId="{B36A03C9-AB2B-46D9-B4FF-51816383FD23}" destId="{A496AE24-42C1-4F9B-9BBC-D11F55FD3B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E901A-CBAA-4801-ADD1-6020EAAFF9A8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DE41EDDF-833A-451B-9967-438C368E03D9}">
      <dgm:prSet phldrT="[Text]"/>
      <dgm:spPr/>
      <dgm:t>
        <a:bodyPr/>
        <a:lstStyle/>
        <a:p>
          <a:r>
            <a:rPr lang="en-US" dirty="0"/>
            <a:t>Focus groups reinforced previous research on lecture recording</a:t>
          </a:r>
        </a:p>
      </dgm:t>
    </dgm:pt>
    <dgm:pt modelId="{4AFFEC8D-49B0-45E3-A9FB-2A7548601839}" type="parTrans" cxnId="{C9AAA15C-882B-41A5-974D-6E9737B2C1F1}">
      <dgm:prSet/>
      <dgm:spPr/>
      <dgm:t>
        <a:bodyPr/>
        <a:lstStyle/>
        <a:p>
          <a:endParaRPr lang="en-US"/>
        </a:p>
      </dgm:t>
    </dgm:pt>
    <dgm:pt modelId="{738F7464-2B56-48BE-80F4-9C89EEE01BD7}" type="sibTrans" cxnId="{C9AAA15C-882B-41A5-974D-6E9737B2C1F1}">
      <dgm:prSet/>
      <dgm:spPr/>
      <dgm:t>
        <a:bodyPr/>
        <a:lstStyle/>
        <a:p>
          <a:endParaRPr lang="en-US"/>
        </a:p>
      </dgm:t>
    </dgm:pt>
    <dgm:pt modelId="{CBCBDDC1-0251-451D-BDBF-229E52233D9A}">
      <dgm:prSet phldrT="[Text]"/>
      <dgm:spPr/>
      <dgm:t>
        <a:bodyPr/>
        <a:lstStyle/>
        <a:p>
          <a:r>
            <a:rPr lang="en-US" dirty="0"/>
            <a:t>Recorded lectures will be kept for the foreseeable future</a:t>
          </a:r>
        </a:p>
      </dgm:t>
    </dgm:pt>
    <dgm:pt modelId="{47C12691-1804-439B-A8E0-AC1BA0CF2C11}" type="parTrans" cxnId="{BE776A65-C2A1-4FED-BC46-54D6B7C7DC11}">
      <dgm:prSet/>
      <dgm:spPr/>
      <dgm:t>
        <a:bodyPr/>
        <a:lstStyle/>
        <a:p>
          <a:endParaRPr lang="en-US"/>
        </a:p>
      </dgm:t>
    </dgm:pt>
    <dgm:pt modelId="{BEE6B429-AA23-476C-ABA9-4C4D507221D2}" type="sibTrans" cxnId="{BE776A65-C2A1-4FED-BC46-54D6B7C7DC11}">
      <dgm:prSet/>
      <dgm:spPr/>
      <dgm:t>
        <a:bodyPr/>
        <a:lstStyle/>
        <a:p>
          <a:endParaRPr lang="en-US"/>
        </a:p>
      </dgm:t>
    </dgm:pt>
    <dgm:pt modelId="{E4F81BD2-653F-4ADC-89E9-65D711C68F04}" type="pres">
      <dgm:prSet presAssocID="{C32E901A-CBAA-4801-ADD1-6020EAAFF9A8}" presName="Name0" presStyleCnt="0">
        <dgm:presLayoutVars>
          <dgm:dir/>
          <dgm:resizeHandles val="exact"/>
        </dgm:presLayoutVars>
      </dgm:prSet>
      <dgm:spPr/>
    </dgm:pt>
    <dgm:pt modelId="{C8330BFB-3FBA-42B2-9543-55E05076C67C}" type="pres">
      <dgm:prSet presAssocID="{DE41EDDF-833A-451B-9967-438C368E03D9}" presName="node" presStyleLbl="node1" presStyleIdx="0" presStyleCnt="2">
        <dgm:presLayoutVars>
          <dgm:bulletEnabled val="1"/>
        </dgm:presLayoutVars>
      </dgm:prSet>
      <dgm:spPr/>
    </dgm:pt>
    <dgm:pt modelId="{F1757FC9-82D1-43B4-9DAE-3026CEFE8BAD}" type="pres">
      <dgm:prSet presAssocID="{738F7464-2B56-48BE-80F4-9C89EEE01BD7}" presName="sibTrans" presStyleLbl="sibTrans2D1" presStyleIdx="0" presStyleCnt="1"/>
      <dgm:spPr/>
    </dgm:pt>
    <dgm:pt modelId="{7A0735B2-F421-4464-8990-6152FD07C041}" type="pres">
      <dgm:prSet presAssocID="{738F7464-2B56-48BE-80F4-9C89EEE01BD7}" presName="connectorText" presStyleLbl="sibTrans2D1" presStyleIdx="0" presStyleCnt="1"/>
      <dgm:spPr/>
    </dgm:pt>
    <dgm:pt modelId="{1BAC6792-9E6E-40F5-8FFC-E58AE9BD8FEF}" type="pres">
      <dgm:prSet presAssocID="{CBCBDDC1-0251-451D-BDBF-229E52233D9A}" presName="node" presStyleLbl="node1" presStyleIdx="1" presStyleCnt="2">
        <dgm:presLayoutVars>
          <dgm:bulletEnabled val="1"/>
        </dgm:presLayoutVars>
      </dgm:prSet>
      <dgm:spPr/>
    </dgm:pt>
  </dgm:ptLst>
  <dgm:cxnLst>
    <dgm:cxn modelId="{BAE4873D-D04D-4DC8-8464-12CCD6383AE7}" type="presOf" srcId="{738F7464-2B56-48BE-80F4-9C89EEE01BD7}" destId="{7A0735B2-F421-4464-8990-6152FD07C041}" srcOrd="1" destOrd="0" presId="urn:microsoft.com/office/officeart/2005/8/layout/process1"/>
    <dgm:cxn modelId="{C9AAA15C-882B-41A5-974D-6E9737B2C1F1}" srcId="{C32E901A-CBAA-4801-ADD1-6020EAAFF9A8}" destId="{DE41EDDF-833A-451B-9967-438C368E03D9}" srcOrd="0" destOrd="0" parTransId="{4AFFEC8D-49B0-45E3-A9FB-2A7548601839}" sibTransId="{738F7464-2B56-48BE-80F4-9C89EEE01BD7}"/>
    <dgm:cxn modelId="{BE776A65-C2A1-4FED-BC46-54D6B7C7DC11}" srcId="{C32E901A-CBAA-4801-ADD1-6020EAAFF9A8}" destId="{CBCBDDC1-0251-451D-BDBF-229E52233D9A}" srcOrd="1" destOrd="0" parTransId="{47C12691-1804-439B-A8E0-AC1BA0CF2C11}" sibTransId="{BEE6B429-AA23-476C-ABA9-4C4D507221D2}"/>
    <dgm:cxn modelId="{87DC207C-A914-4901-A032-1A1ECDE2C0FB}" type="presOf" srcId="{C32E901A-CBAA-4801-ADD1-6020EAAFF9A8}" destId="{E4F81BD2-653F-4ADC-89E9-65D711C68F04}" srcOrd="0" destOrd="0" presId="urn:microsoft.com/office/officeart/2005/8/layout/process1"/>
    <dgm:cxn modelId="{7B11A2A5-9BD0-4148-900C-1F4EED495BE2}" type="presOf" srcId="{CBCBDDC1-0251-451D-BDBF-229E52233D9A}" destId="{1BAC6792-9E6E-40F5-8FFC-E58AE9BD8FEF}" srcOrd="0" destOrd="0" presId="urn:microsoft.com/office/officeart/2005/8/layout/process1"/>
    <dgm:cxn modelId="{ACBE81E1-CB1D-4279-A303-E511F6A6D42C}" type="presOf" srcId="{DE41EDDF-833A-451B-9967-438C368E03D9}" destId="{C8330BFB-3FBA-42B2-9543-55E05076C67C}" srcOrd="0" destOrd="0" presId="urn:microsoft.com/office/officeart/2005/8/layout/process1"/>
    <dgm:cxn modelId="{2B3C17F9-4A38-4CC8-8C34-51CC849FF2ED}" type="presOf" srcId="{738F7464-2B56-48BE-80F4-9C89EEE01BD7}" destId="{F1757FC9-82D1-43B4-9DAE-3026CEFE8BAD}" srcOrd="0" destOrd="0" presId="urn:microsoft.com/office/officeart/2005/8/layout/process1"/>
    <dgm:cxn modelId="{BBAD9921-4A20-49D9-BB07-E235A93E616D}" type="presParOf" srcId="{E4F81BD2-653F-4ADC-89E9-65D711C68F04}" destId="{C8330BFB-3FBA-42B2-9543-55E05076C67C}" srcOrd="0" destOrd="0" presId="urn:microsoft.com/office/officeart/2005/8/layout/process1"/>
    <dgm:cxn modelId="{EF74ED74-18B6-4888-935D-B4A1D7F9FC97}" type="presParOf" srcId="{E4F81BD2-653F-4ADC-89E9-65D711C68F04}" destId="{F1757FC9-82D1-43B4-9DAE-3026CEFE8BAD}" srcOrd="1" destOrd="0" presId="urn:microsoft.com/office/officeart/2005/8/layout/process1"/>
    <dgm:cxn modelId="{49A0DA51-0305-49B9-9DA1-D7FF526D5E67}" type="presParOf" srcId="{F1757FC9-82D1-43B4-9DAE-3026CEFE8BAD}" destId="{7A0735B2-F421-4464-8990-6152FD07C041}" srcOrd="0" destOrd="0" presId="urn:microsoft.com/office/officeart/2005/8/layout/process1"/>
    <dgm:cxn modelId="{3E7761EB-0C3E-4CF7-96FE-262D1C9A9DD1}" type="presParOf" srcId="{E4F81BD2-653F-4ADC-89E9-65D711C68F04}" destId="{1BAC6792-9E6E-40F5-8FFC-E58AE9BD8FE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2E901A-CBAA-4801-ADD1-6020EAAFF9A8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DE41EDDF-833A-451B-9967-438C368E03D9}">
      <dgm:prSet phldrT="[Text]"/>
      <dgm:spPr/>
      <dgm:t>
        <a:bodyPr/>
        <a:lstStyle/>
        <a:p>
          <a:r>
            <a:rPr lang="en-US" dirty="0"/>
            <a:t>Questionnaire showed preference for in-person tutorials, seminars, and practicals/labs</a:t>
          </a:r>
        </a:p>
      </dgm:t>
    </dgm:pt>
    <dgm:pt modelId="{4AFFEC8D-49B0-45E3-A9FB-2A7548601839}" type="parTrans" cxnId="{C9AAA15C-882B-41A5-974D-6E9737B2C1F1}">
      <dgm:prSet/>
      <dgm:spPr/>
      <dgm:t>
        <a:bodyPr/>
        <a:lstStyle/>
        <a:p>
          <a:endParaRPr lang="en-US"/>
        </a:p>
      </dgm:t>
    </dgm:pt>
    <dgm:pt modelId="{738F7464-2B56-48BE-80F4-9C89EEE01BD7}" type="sibTrans" cxnId="{C9AAA15C-882B-41A5-974D-6E9737B2C1F1}">
      <dgm:prSet/>
      <dgm:spPr/>
      <dgm:t>
        <a:bodyPr/>
        <a:lstStyle/>
        <a:p>
          <a:endParaRPr lang="en-US"/>
        </a:p>
      </dgm:t>
    </dgm:pt>
    <dgm:pt modelId="{CBCBDDC1-0251-451D-BDBF-229E52233D9A}">
      <dgm:prSet phldrT="[Text]"/>
      <dgm:spPr/>
      <dgm:t>
        <a:bodyPr/>
        <a:lstStyle/>
        <a:p>
          <a:r>
            <a:rPr lang="en-US" dirty="0"/>
            <a:t>The return to in-person</a:t>
          </a:r>
          <a:r>
            <a:rPr lang="en-US" baseline="0" dirty="0"/>
            <a:t> learning was prioritized for these categories</a:t>
          </a:r>
          <a:endParaRPr lang="en-US" dirty="0"/>
        </a:p>
      </dgm:t>
    </dgm:pt>
    <dgm:pt modelId="{47C12691-1804-439B-A8E0-AC1BA0CF2C11}" type="parTrans" cxnId="{BE776A65-C2A1-4FED-BC46-54D6B7C7DC11}">
      <dgm:prSet/>
      <dgm:spPr/>
      <dgm:t>
        <a:bodyPr/>
        <a:lstStyle/>
        <a:p>
          <a:endParaRPr lang="en-US"/>
        </a:p>
      </dgm:t>
    </dgm:pt>
    <dgm:pt modelId="{BEE6B429-AA23-476C-ABA9-4C4D507221D2}" type="sibTrans" cxnId="{BE776A65-C2A1-4FED-BC46-54D6B7C7DC11}">
      <dgm:prSet/>
      <dgm:spPr/>
      <dgm:t>
        <a:bodyPr/>
        <a:lstStyle/>
        <a:p>
          <a:endParaRPr lang="en-US"/>
        </a:p>
      </dgm:t>
    </dgm:pt>
    <dgm:pt modelId="{E4F81BD2-653F-4ADC-89E9-65D711C68F04}" type="pres">
      <dgm:prSet presAssocID="{C32E901A-CBAA-4801-ADD1-6020EAAFF9A8}" presName="Name0" presStyleCnt="0">
        <dgm:presLayoutVars>
          <dgm:dir/>
          <dgm:resizeHandles val="exact"/>
        </dgm:presLayoutVars>
      </dgm:prSet>
      <dgm:spPr/>
    </dgm:pt>
    <dgm:pt modelId="{C8330BFB-3FBA-42B2-9543-55E05076C67C}" type="pres">
      <dgm:prSet presAssocID="{DE41EDDF-833A-451B-9967-438C368E03D9}" presName="node" presStyleLbl="node1" presStyleIdx="0" presStyleCnt="2">
        <dgm:presLayoutVars>
          <dgm:bulletEnabled val="1"/>
        </dgm:presLayoutVars>
      </dgm:prSet>
      <dgm:spPr/>
    </dgm:pt>
    <dgm:pt modelId="{F1757FC9-82D1-43B4-9DAE-3026CEFE8BAD}" type="pres">
      <dgm:prSet presAssocID="{738F7464-2B56-48BE-80F4-9C89EEE01BD7}" presName="sibTrans" presStyleLbl="sibTrans2D1" presStyleIdx="0" presStyleCnt="1"/>
      <dgm:spPr/>
    </dgm:pt>
    <dgm:pt modelId="{7A0735B2-F421-4464-8990-6152FD07C041}" type="pres">
      <dgm:prSet presAssocID="{738F7464-2B56-48BE-80F4-9C89EEE01BD7}" presName="connectorText" presStyleLbl="sibTrans2D1" presStyleIdx="0" presStyleCnt="1"/>
      <dgm:spPr/>
    </dgm:pt>
    <dgm:pt modelId="{1BAC6792-9E6E-40F5-8FFC-E58AE9BD8FEF}" type="pres">
      <dgm:prSet presAssocID="{CBCBDDC1-0251-451D-BDBF-229E52233D9A}" presName="node" presStyleLbl="node1" presStyleIdx="1" presStyleCnt="2">
        <dgm:presLayoutVars>
          <dgm:bulletEnabled val="1"/>
        </dgm:presLayoutVars>
      </dgm:prSet>
      <dgm:spPr/>
    </dgm:pt>
  </dgm:ptLst>
  <dgm:cxnLst>
    <dgm:cxn modelId="{BAE4873D-D04D-4DC8-8464-12CCD6383AE7}" type="presOf" srcId="{738F7464-2B56-48BE-80F4-9C89EEE01BD7}" destId="{7A0735B2-F421-4464-8990-6152FD07C041}" srcOrd="1" destOrd="0" presId="urn:microsoft.com/office/officeart/2005/8/layout/process1"/>
    <dgm:cxn modelId="{C9AAA15C-882B-41A5-974D-6E9737B2C1F1}" srcId="{C32E901A-CBAA-4801-ADD1-6020EAAFF9A8}" destId="{DE41EDDF-833A-451B-9967-438C368E03D9}" srcOrd="0" destOrd="0" parTransId="{4AFFEC8D-49B0-45E3-A9FB-2A7548601839}" sibTransId="{738F7464-2B56-48BE-80F4-9C89EEE01BD7}"/>
    <dgm:cxn modelId="{BE776A65-C2A1-4FED-BC46-54D6B7C7DC11}" srcId="{C32E901A-CBAA-4801-ADD1-6020EAAFF9A8}" destId="{CBCBDDC1-0251-451D-BDBF-229E52233D9A}" srcOrd="1" destOrd="0" parTransId="{47C12691-1804-439B-A8E0-AC1BA0CF2C11}" sibTransId="{BEE6B429-AA23-476C-ABA9-4C4D507221D2}"/>
    <dgm:cxn modelId="{87DC207C-A914-4901-A032-1A1ECDE2C0FB}" type="presOf" srcId="{C32E901A-CBAA-4801-ADD1-6020EAAFF9A8}" destId="{E4F81BD2-653F-4ADC-89E9-65D711C68F04}" srcOrd="0" destOrd="0" presId="urn:microsoft.com/office/officeart/2005/8/layout/process1"/>
    <dgm:cxn modelId="{7B11A2A5-9BD0-4148-900C-1F4EED495BE2}" type="presOf" srcId="{CBCBDDC1-0251-451D-BDBF-229E52233D9A}" destId="{1BAC6792-9E6E-40F5-8FFC-E58AE9BD8FEF}" srcOrd="0" destOrd="0" presId="urn:microsoft.com/office/officeart/2005/8/layout/process1"/>
    <dgm:cxn modelId="{ACBE81E1-CB1D-4279-A303-E511F6A6D42C}" type="presOf" srcId="{DE41EDDF-833A-451B-9967-438C368E03D9}" destId="{C8330BFB-3FBA-42B2-9543-55E05076C67C}" srcOrd="0" destOrd="0" presId="urn:microsoft.com/office/officeart/2005/8/layout/process1"/>
    <dgm:cxn modelId="{2B3C17F9-4A38-4CC8-8C34-51CC849FF2ED}" type="presOf" srcId="{738F7464-2B56-48BE-80F4-9C89EEE01BD7}" destId="{F1757FC9-82D1-43B4-9DAE-3026CEFE8BAD}" srcOrd="0" destOrd="0" presId="urn:microsoft.com/office/officeart/2005/8/layout/process1"/>
    <dgm:cxn modelId="{BBAD9921-4A20-49D9-BB07-E235A93E616D}" type="presParOf" srcId="{E4F81BD2-653F-4ADC-89E9-65D711C68F04}" destId="{C8330BFB-3FBA-42B2-9543-55E05076C67C}" srcOrd="0" destOrd="0" presId="urn:microsoft.com/office/officeart/2005/8/layout/process1"/>
    <dgm:cxn modelId="{EF74ED74-18B6-4888-935D-B4A1D7F9FC97}" type="presParOf" srcId="{E4F81BD2-653F-4ADC-89E9-65D711C68F04}" destId="{F1757FC9-82D1-43B4-9DAE-3026CEFE8BAD}" srcOrd="1" destOrd="0" presId="urn:microsoft.com/office/officeart/2005/8/layout/process1"/>
    <dgm:cxn modelId="{49A0DA51-0305-49B9-9DA1-D7FF526D5E67}" type="presParOf" srcId="{F1757FC9-82D1-43B4-9DAE-3026CEFE8BAD}" destId="{7A0735B2-F421-4464-8990-6152FD07C041}" srcOrd="0" destOrd="0" presId="urn:microsoft.com/office/officeart/2005/8/layout/process1"/>
    <dgm:cxn modelId="{3E7761EB-0C3E-4CF7-96FE-262D1C9A9DD1}" type="presParOf" srcId="{E4F81BD2-653F-4ADC-89E9-65D711C68F04}" destId="{1BAC6792-9E6E-40F5-8FFC-E58AE9BD8FE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C47B09-0CF5-4A49-9F23-920A0931622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85488A5-C070-472B-982A-F18D5B9E5D12}">
      <dgm:prSet phldrT="[Text]"/>
      <dgm:spPr/>
      <dgm:t>
        <a:bodyPr/>
        <a:lstStyle/>
        <a:p>
          <a:r>
            <a:rPr lang="en-US" b="1" dirty="0"/>
            <a:t>Goal 1: Effect of online/hybrid learning on student life</a:t>
          </a:r>
        </a:p>
      </dgm:t>
    </dgm:pt>
    <dgm:pt modelId="{07BD1E7D-E590-40A0-ADDD-D28BBB5E0CCC}" type="parTrans" cxnId="{AAD4A98D-43C3-41F7-9AB6-1D42D03BDF8C}">
      <dgm:prSet/>
      <dgm:spPr/>
      <dgm:t>
        <a:bodyPr/>
        <a:lstStyle/>
        <a:p>
          <a:endParaRPr lang="en-US"/>
        </a:p>
      </dgm:t>
    </dgm:pt>
    <dgm:pt modelId="{3128E644-26CB-4EE7-821F-A75D95606420}" type="sibTrans" cxnId="{AAD4A98D-43C3-41F7-9AB6-1D42D03BDF8C}">
      <dgm:prSet/>
      <dgm:spPr/>
      <dgm:t>
        <a:bodyPr/>
        <a:lstStyle/>
        <a:p>
          <a:endParaRPr lang="en-US"/>
        </a:p>
      </dgm:t>
    </dgm:pt>
    <dgm:pt modelId="{D53D3408-D435-449A-B465-798CDF32BBDB}">
      <dgm:prSet phldrT="[Text]"/>
      <dgm:spPr/>
      <dgm:t>
        <a:bodyPr/>
        <a:lstStyle/>
        <a:p>
          <a:r>
            <a:rPr lang="en-US" dirty="0"/>
            <a:t>Students want recorded lectures</a:t>
          </a:r>
        </a:p>
      </dgm:t>
    </dgm:pt>
    <dgm:pt modelId="{ED73141E-4BC6-49EA-A6DA-57DBFC503D69}" type="parTrans" cxnId="{7294CB2C-DE13-49E0-B63D-68B8EF7CF49A}">
      <dgm:prSet/>
      <dgm:spPr/>
      <dgm:t>
        <a:bodyPr/>
        <a:lstStyle/>
        <a:p>
          <a:endParaRPr lang="en-US"/>
        </a:p>
      </dgm:t>
    </dgm:pt>
    <dgm:pt modelId="{53A49FE3-EC5F-40FF-AD87-E2D9149F5D69}" type="sibTrans" cxnId="{7294CB2C-DE13-49E0-B63D-68B8EF7CF49A}">
      <dgm:prSet/>
      <dgm:spPr/>
      <dgm:t>
        <a:bodyPr/>
        <a:lstStyle/>
        <a:p>
          <a:endParaRPr lang="en-US"/>
        </a:p>
      </dgm:t>
    </dgm:pt>
    <dgm:pt modelId="{FE168739-DF7B-418C-86F9-E5A997E3DB0C}">
      <dgm:prSet phldrT="[Text]"/>
      <dgm:spPr/>
      <dgm:t>
        <a:bodyPr/>
        <a:lstStyle/>
        <a:p>
          <a:r>
            <a:rPr lang="en-US" dirty="0"/>
            <a:t>Students prefer in-person tutorials, seminars, and practicals/labs</a:t>
          </a:r>
        </a:p>
      </dgm:t>
    </dgm:pt>
    <dgm:pt modelId="{BFFE7DFA-8DB7-47A1-9E82-90DB9F996EFA}" type="parTrans" cxnId="{CB0E16B4-80B3-4DF4-BEA2-4F095DB60DA8}">
      <dgm:prSet/>
      <dgm:spPr/>
      <dgm:t>
        <a:bodyPr/>
        <a:lstStyle/>
        <a:p>
          <a:endParaRPr lang="en-US"/>
        </a:p>
      </dgm:t>
    </dgm:pt>
    <dgm:pt modelId="{F126B6C0-158F-4C65-BFDF-D7204AFF00FE}" type="sibTrans" cxnId="{CB0E16B4-80B3-4DF4-BEA2-4F095DB60DA8}">
      <dgm:prSet/>
      <dgm:spPr/>
      <dgm:t>
        <a:bodyPr/>
        <a:lstStyle/>
        <a:p>
          <a:endParaRPr lang="en-US"/>
        </a:p>
      </dgm:t>
    </dgm:pt>
    <dgm:pt modelId="{495830B1-3619-4F12-93E4-A820712DF7D7}">
      <dgm:prSet phldrT="[Text]"/>
      <dgm:spPr/>
      <dgm:t>
        <a:bodyPr/>
        <a:lstStyle/>
        <a:p>
          <a:r>
            <a:rPr lang="en-US" b="1" dirty="0"/>
            <a:t>Goal 2: Identify demographic categories more affected by online/hybrid learning</a:t>
          </a:r>
        </a:p>
      </dgm:t>
    </dgm:pt>
    <dgm:pt modelId="{4E978051-9563-46A1-9EAA-AED3E6EA5334}" type="parTrans" cxnId="{F36EC0EB-0142-4688-9D15-07983389EE73}">
      <dgm:prSet/>
      <dgm:spPr/>
      <dgm:t>
        <a:bodyPr/>
        <a:lstStyle/>
        <a:p>
          <a:endParaRPr lang="en-US"/>
        </a:p>
      </dgm:t>
    </dgm:pt>
    <dgm:pt modelId="{516F5672-D8D2-4A05-8199-75E8F6BA322B}" type="sibTrans" cxnId="{F36EC0EB-0142-4688-9D15-07983389EE73}">
      <dgm:prSet/>
      <dgm:spPr/>
      <dgm:t>
        <a:bodyPr/>
        <a:lstStyle/>
        <a:p>
          <a:endParaRPr lang="en-US"/>
        </a:p>
      </dgm:t>
    </dgm:pt>
    <dgm:pt modelId="{1469DB1F-1CDB-41DF-82F1-B5072D22AC9C}">
      <dgm:prSet phldrT="[Text]"/>
      <dgm:spPr/>
      <dgm:t>
        <a:bodyPr/>
        <a:lstStyle/>
        <a:p>
          <a:r>
            <a:rPr lang="en-US" dirty="0"/>
            <a:t>Groups at risk of crisis remain at risk of crisis</a:t>
          </a:r>
        </a:p>
      </dgm:t>
    </dgm:pt>
    <dgm:pt modelId="{472B77F0-F1CA-4EAE-AE28-528F73C4A950}" type="parTrans" cxnId="{14F3BAFF-2DE9-49AB-A5BE-0F21E05DEFED}">
      <dgm:prSet/>
      <dgm:spPr/>
      <dgm:t>
        <a:bodyPr/>
        <a:lstStyle/>
        <a:p>
          <a:endParaRPr lang="en-US"/>
        </a:p>
      </dgm:t>
    </dgm:pt>
    <dgm:pt modelId="{33E40DBD-7D60-4340-8E0E-545AFE62AA46}" type="sibTrans" cxnId="{14F3BAFF-2DE9-49AB-A5BE-0F21E05DEFED}">
      <dgm:prSet/>
      <dgm:spPr/>
      <dgm:t>
        <a:bodyPr/>
        <a:lstStyle/>
        <a:p>
          <a:endParaRPr lang="en-US"/>
        </a:p>
      </dgm:t>
    </dgm:pt>
    <dgm:pt modelId="{A2936B0B-7616-45AB-B123-D6AC8B5444D2}">
      <dgm:prSet phldrT="[Text]"/>
      <dgm:spPr/>
      <dgm:t>
        <a:bodyPr/>
        <a:lstStyle/>
        <a:p>
          <a:r>
            <a:rPr lang="en-US" dirty="0"/>
            <a:t>Demographic needs change even between two semesters</a:t>
          </a:r>
        </a:p>
      </dgm:t>
    </dgm:pt>
    <dgm:pt modelId="{0D0017C4-8354-49EB-B587-F6965AC1F8E2}" type="parTrans" cxnId="{B14EEBDE-9149-4D4F-8F26-5292AC8F0ECF}">
      <dgm:prSet/>
      <dgm:spPr/>
      <dgm:t>
        <a:bodyPr/>
        <a:lstStyle/>
        <a:p>
          <a:endParaRPr lang="en-US"/>
        </a:p>
      </dgm:t>
    </dgm:pt>
    <dgm:pt modelId="{4C9F40EF-F3C8-4A8B-878D-73E81DC03CA2}" type="sibTrans" cxnId="{B14EEBDE-9149-4D4F-8F26-5292AC8F0ECF}">
      <dgm:prSet/>
      <dgm:spPr/>
      <dgm:t>
        <a:bodyPr/>
        <a:lstStyle/>
        <a:p>
          <a:endParaRPr lang="en-US"/>
        </a:p>
      </dgm:t>
    </dgm:pt>
    <dgm:pt modelId="{2EE05793-6C41-4D40-8AE3-5EF9A9BFA74E}">
      <dgm:prSet phldrT="[Text]"/>
      <dgm:spPr/>
      <dgm:t>
        <a:bodyPr/>
        <a:lstStyle/>
        <a:p>
          <a:r>
            <a:rPr lang="en-US" b="1" dirty="0"/>
            <a:t>Goal 3: Creative and holistic research methods</a:t>
          </a:r>
        </a:p>
      </dgm:t>
    </dgm:pt>
    <dgm:pt modelId="{49E92603-76BB-4DCC-9B5F-A6310451533D}" type="parTrans" cxnId="{09D72A81-AC6F-423A-9215-C44179FA6414}">
      <dgm:prSet/>
      <dgm:spPr/>
      <dgm:t>
        <a:bodyPr/>
        <a:lstStyle/>
        <a:p>
          <a:endParaRPr lang="en-US"/>
        </a:p>
      </dgm:t>
    </dgm:pt>
    <dgm:pt modelId="{40AE86FE-5616-4ECE-ABE4-E82A0914112D}" type="sibTrans" cxnId="{09D72A81-AC6F-423A-9215-C44179FA6414}">
      <dgm:prSet/>
      <dgm:spPr/>
      <dgm:t>
        <a:bodyPr/>
        <a:lstStyle/>
        <a:p>
          <a:endParaRPr lang="en-US"/>
        </a:p>
      </dgm:t>
    </dgm:pt>
    <dgm:pt modelId="{B7451833-49D9-463A-80A2-EDFE95761349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Creative digital storytelling is a good data collection method</a:t>
          </a:r>
        </a:p>
      </dgm:t>
    </dgm:pt>
    <dgm:pt modelId="{8391C1CB-B55F-4F34-BA19-5F363D6DB891}" type="parTrans" cxnId="{BC353946-CDEA-471D-AE47-368E3DE4DF6B}">
      <dgm:prSet/>
      <dgm:spPr/>
      <dgm:t>
        <a:bodyPr/>
        <a:lstStyle/>
        <a:p>
          <a:endParaRPr lang="en-US"/>
        </a:p>
      </dgm:t>
    </dgm:pt>
    <dgm:pt modelId="{5C69FDD4-5135-4A3D-98EE-C9507413B17C}" type="sibTrans" cxnId="{BC353946-CDEA-471D-AE47-368E3DE4DF6B}">
      <dgm:prSet/>
      <dgm:spPr/>
      <dgm:t>
        <a:bodyPr/>
        <a:lstStyle/>
        <a:p>
          <a:endParaRPr lang="en-US"/>
        </a:p>
      </dgm:t>
    </dgm:pt>
    <dgm:pt modelId="{D9E6F133-BB06-4898-B00F-025606050F21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Focus groups are difficult to get participants for, even with voucher payment</a:t>
          </a:r>
        </a:p>
      </dgm:t>
    </dgm:pt>
    <dgm:pt modelId="{7981D47A-2E37-48DD-95A6-72D45E1D21C7}" type="parTrans" cxnId="{4363D912-A698-410E-BE76-73F742E6D31E}">
      <dgm:prSet/>
      <dgm:spPr/>
      <dgm:t>
        <a:bodyPr/>
        <a:lstStyle/>
        <a:p>
          <a:endParaRPr lang="en-US"/>
        </a:p>
      </dgm:t>
    </dgm:pt>
    <dgm:pt modelId="{FDC50F56-5B45-4722-85C3-FEE4D4236AF1}" type="sibTrans" cxnId="{4363D912-A698-410E-BE76-73F742E6D31E}">
      <dgm:prSet/>
      <dgm:spPr/>
      <dgm:t>
        <a:bodyPr/>
        <a:lstStyle/>
        <a:p>
          <a:endParaRPr lang="en-US"/>
        </a:p>
      </dgm:t>
    </dgm:pt>
    <dgm:pt modelId="{75355D34-8ED8-4077-A9C4-669040AF1608}" type="pres">
      <dgm:prSet presAssocID="{C1C47B09-0CF5-4A49-9F23-920A09316224}" presName="theList" presStyleCnt="0">
        <dgm:presLayoutVars>
          <dgm:dir/>
          <dgm:animLvl val="lvl"/>
          <dgm:resizeHandles val="exact"/>
        </dgm:presLayoutVars>
      </dgm:prSet>
      <dgm:spPr/>
    </dgm:pt>
    <dgm:pt modelId="{3993E7AA-5477-4EF4-8F24-B1211D3C447E}" type="pres">
      <dgm:prSet presAssocID="{785488A5-C070-472B-982A-F18D5B9E5D12}" presName="compNode" presStyleCnt="0"/>
      <dgm:spPr/>
    </dgm:pt>
    <dgm:pt modelId="{47C0E0CC-5300-47C8-9DBB-203B36D1B782}" type="pres">
      <dgm:prSet presAssocID="{785488A5-C070-472B-982A-F18D5B9E5D12}" presName="aNode" presStyleLbl="bgShp" presStyleIdx="0" presStyleCnt="3"/>
      <dgm:spPr/>
    </dgm:pt>
    <dgm:pt modelId="{2B609906-B693-4AA2-93DB-B19658BCDF7C}" type="pres">
      <dgm:prSet presAssocID="{785488A5-C070-472B-982A-F18D5B9E5D12}" presName="textNode" presStyleLbl="bgShp" presStyleIdx="0" presStyleCnt="3"/>
      <dgm:spPr/>
    </dgm:pt>
    <dgm:pt modelId="{5A5EFC8F-0F31-4032-9BE2-B909D15F188E}" type="pres">
      <dgm:prSet presAssocID="{785488A5-C070-472B-982A-F18D5B9E5D12}" presName="compChildNode" presStyleCnt="0"/>
      <dgm:spPr/>
    </dgm:pt>
    <dgm:pt modelId="{6D0F4F51-82F4-44CF-A416-757FD9106E53}" type="pres">
      <dgm:prSet presAssocID="{785488A5-C070-472B-982A-F18D5B9E5D12}" presName="theInnerList" presStyleCnt="0"/>
      <dgm:spPr/>
    </dgm:pt>
    <dgm:pt modelId="{BB2712FE-B984-4312-9AB5-13670B7349C5}" type="pres">
      <dgm:prSet presAssocID="{D53D3408-D435-449A-B465-798CDF32BBDB}" presName="childNode" presStyleLbl="node1" presStyleIdx="0" presStyleCnt="6">
        <dgm:presLayoutVars>
          <dgm:bulletEnabled val="1"/>
        </dgm:presLayoutVars>
      </dgm:prSet>
      <dgm:spPr/>
    </dgm:pt>
    <dgm:pt modelId="{B20315AC-5B52-475E-96E1-385E7F6C509B}" type="pres">
      <dgm:prSet presAssocID="{D53D3408-D435-449A-B465-798CDF32BBDB}" presName="aSpace2" presStyleCnt="0"/>
      <dgm:spPr/>
    </dgm:pt>
    <dgm:pt modelId="{D40CE5B0-BE34-4AAC-96AA-138F585B9831}" type="pres">
      <dgm:prSet presAssocID="{FE168739-DF7B-418C-86F9-E5A997E3DB0C}" presName="childNode" presStyleLbl="node1" presStyleIdx="1" presStyleCnt="6">
        <dgm:presLayoutVars>
          <dgm:bulletEnabled val="1"/>
        </dgm:presLayoutVars>
      </dgm:prSet>
      <dgm:spPr/>
    </dgm:pt>
    <dgm:pt modelId="{471D294C-19BC-46DD-BAB4-B2969F2ED210}" type="pres">
      <dgm:prSet presAssocID="{785488A5-C070-472B-982A-F18D5B9E5D12}" presName="aSpace" presStyleCnt="0"/>
      <dgm:spPr/>
    </dgm:pt>
    <dgm:pt modelId="{40E425C1-9E1B-4405-90C0-D580D8060869}" type="pres">
      <dgm:prSet presAssocID="{495830B1-3619-4F12-93E4-A820712DF7D7}" presName="compNode" presStyleCnt="0"/>
      <dgm:spPr/>
    </dgm:pt>
    <dgm:pt modelId="{A22577F7-1330-4510-B263-28049F2B203C}" type="pres">
      <dgm:prSet presAssocID="{495830B1-3619-4F12-93E4-A820712DF7D7}" presName="aNode" presStyleLbl="bgShp" presStyleIdx="1" presStyleCnt="3"/>
      <dgm:spPr/>
    </dgm:pt>
    <dgm:pt modelId="{C20839C4-60AE-4019-921B-99FED883D657}" type="pres">
      <dgm:prSet presAssocID="{495830B1-3619-4F12-93E4-A820712DF7D7}" presName="textNode" presStyleLbl="bgShp" presStyleIdx="1" presStyleCnt="3"/>
      <dgm:spPr/>
    </dgm:pt>
    <dgm:pt modelId="{8EDE5164-47D7-4799-8F65-DBD29D66BF71}" type="pres">
      <dgm:prSet presAssocID="{495830B1-3619-4F12-93E4-A820712DF7D7}" presName="compChildNode" presStyleCnt="0"/>
      <dgm:spPr/>
    </dgm:pt>
    <dgm:pt modelId="{520DBCD1-DE54-44A9-943D-18280694B25D}" type="pres">
      <dgm:prSet presAssocID="{495830B1-3619-4F12-93E4-A820712DF7D7}" presName="theInnerList" presStyleCnt="0"/>
      <dgm:spPr/>
    </dgm:pt>
    <dgm:pt modelId="{D9E36067-E82E-44F3-A4D8-D63F6F55F088}" type="pres">
      <dgm:prSet presAssocID="{1469DB1F-1CDB-41DF-82F1-B5072D22AC9C}" presName="childNode" presStyleLbl="node1" presStyleIdx="2" presStyleCnt="6">
        <dgm:presLayoutVars>
          <dgm:bulletEnabled val="1"/>
        </dgm:presLayoutVars>
      </dgm:prSet>
      <dgm:spPr/>
    </dgm:pt>
    <dgm:pt modelId="{C7A1AED4-B775-4E90-8A7E-24987050D06C}" type="pres">
      <dgm:prSet presAssocID="{1469DB1F-1CDB-41DF-82F1-B5072D22AC9C}" presName="aSpace2" presStyleCnt="0"/>
      <dgm:spPr/>
    </dgm:pt>
    <dgm:pt modelId="{8410744B-B431-4B27-B7F4-C0636EFB9327}" type="pres">
      <dgm:prSet presAssocID="{A2936B0B-7616-45AB-B123-D6AC8B5444D2}" presName="childNode" presStyleLbl="node1" presStyleIdx="3" presStyleCnt="6">
        <dgm:presLayoutVars>
          <dgm:bulletEnabled val="1"/>
        </dgm:presLayoutVars>
      </dgm:prSet>
      <dgm:spPr/>
    </dgm:pt>
    <dgm:pt modelId="{3C3BA478-08C4-43B0-B1DF-BBAD87B678B9}" type="pres">
      <dgm:prSet presAssocID="{495830B1-3619-4F12-93E4-A820712DF7D7}" presName="aSpace" presStyleCnt="0"/>
      <dgm:spPr/>
    </dgm:pt>
    <dgm:pt modelId="{291E76A7-F814-4F58-B173-E77BD6630C09}" type="pres">
      <dgm:prSet presAssocID="{2EE05793-6C41-4D40-8AE3-5EF9A9BFA74E}" presName="compNode" presStyleCnt="0"/>
      <dgm:spPr/>
    </dgm:pt>
    <dgm:pt modelId="{830AC739-5266-4C8A-8FD8-06178F67D320}" type="pres">
      <dgm:prSet presAssocID="{2EE05793-6C41-4D40-8AE3-5EF9A9BFA74E}" presName="aNode" presStyleLbl="bgShp" presStyleIdx="2" presStyleCnt="3"/>
      <dgm:spPr/>
    </dgm:pt>
    <dgm:pt modelId="{836DE522-6621-4928-AF30-CFBB1F7CDEDD}" type="pres">
      <dgm:prSet presAssocID="{2EE05793-6C41-4D40-8AE3-5EF9A9BFA74E}" presName="textNode" presStyleLbl="bgShp" presStyleIdx="2" presStyleCnt="3"/>
      <dgm:spPr/>
    </dgm:pt>
    <dgm:pt modelId="{3A2DF5ED-58CF-4097-A7F3-05DF11D1491F}" type="pres">
      <dgm:prSet presAssocID="{2EE05793-6C41-4D40-8AE3-5EF9A9BFA74E}" presName="compChildNode" presStyleCnt="0"/>
      <dgm:spPr/>
    </dgm:pt>
    <dgm:pt modelId="{852294C5-1BBA-4FA1-8B3B-6517B2661F4B}" type="pres">
      <dgm:prSet presAssocID="{2EE05793-6C41-4D40-8AE3-5EF9A9BFA74E}" presName="theInnerList" presStyleCnt="0"/>
      <dgm:spPr/>
    </dgm:pt>
    <dgm:pt modelId="{FA6B0654-DFF4-4E7A-A365-716CDC19B77C}" type="pres">
      <dgm:prSet presAssocID="{B7451833-49D9-463A-80A2-EDFE95761349}" presName="childNode" presStyleLbl="node1" presStyleIdx="4" presStyleCnt="6">
        <dgm:presLayoutVars>
          <dgm:bulletEnabled val="1"/>
        </dgm:presLayoutVars>
      </dgm:prSet>
      <dgm:spPr/>
    </dgm:pt>
    <dgm:pt modelId="{757D3BF1-398C-4AE3-A208-D70802FA26BE}" type="pres">
      <dgm:prSet presAssocID="{B7451833-49D9-463A-80A2-EDFE95761349}" presName="aSpace2" presStyleCnt="0"/>
      <dgm:spPr/>
    </dgm:pt>
    <dgm:pt modelId="{435AA639-D0AD-47AB-97B1-FAC8BD32C632}" type="pres">
      <dgm:prSet presAssocID="{D9E6F133-BB06-4898-B00F-025606050F21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810CD509-2819-4167-BA47-6C50D0754352}" type="presOf" srcId="{495830B1-3619-4F12-93E4-A820712DF7D7}" destId="{C20839C4-60AE-4019-921B-99FED883D657}" srcOrd="1" destOrd="0" presId="urn:microsoft.com/office/officeart/2005/8/layout/lProcess2"/>
    <dgm:cxn modelId="{4363D912-A698-410E-BE76-73F742E6D31E}" srcId="{2EE05793-6C41-4D40-8AE3-5EF9A9BFA74E}" destId="{D9E6F133-BB06-4898-B00F-025606050F21}" srcOrd="1" destOrd="0" parTransId="{7981D47A-2E37-48DD-95A6-72D45E1D21C7}" sibTransId="{FDC50F56-5B45-4722-85C3-FEE4D4236AF1}"/>
    <dgm:cxn modelId="{7294CB2C-DE13-49E0-B63D-68B8EF7CF49A}" srcId="{785488A5-C070-472B-982A-F18D5B9E5D12}" destId="{D53D3408-D435-449A-B465-798CDF32BBDB}" srcOrd="0" destOrd="0" parTransId="{ED73141E-4BC6-49EA-A6DA-57DBFC503D69}" sibTransId="{53A49FE3-EC5F-40FF-AD87-E2D9149F5D69}"/>
    <dgm:cxn modelId="{2B347C33-7ED5-486A-A019-CCEEE71D8533}" type="presOf" srcId="{FE168739-DF7B-418C-86F9-E5A997E3DB0C}" destId="{D40CE5B0-BE34-4AAC-96AA-138F585B9831}" srcOrd="0" destOrd="0" presId="urn:microsoft.com/office/officeart/2005/8/layout/lProcess2"/>
    <dgm:cxn modelId="{D73EC933-3640-4584-85A8-0C7EE7B38A31}" type="presOf" srcId="{A2936B0B-7616-45AB-B123-D6AC8B5444D2}" destId="{8410744B-B431-4B27-B7F4-C0636EFB9327}" srcOrd="0" destOrd="0" presId="urn:microsoft.com/office/officeart/2005/8/layout/lProcess2"/>
    <dgm:cxn modelId="{BC353946-CDEA-471D-AE47-368E3DE4DF6B}" srcId="{2EE05793-6C41-4D40-8AE3-5EF9A9BFA74E}" destId="{B7451833-49D9-463A-80A2-EDFE95761349}" srcOrd="0" destOrd="0" parTransId="{8391C1CB-B55F-4F34-BA19-5F363D6DB891}" sibTransId="{5C69FDD4-5135-4A3D-98EE-C9507413B17C}"/>
    <dgm:cxn modelId="{3262D069-AB65-4DF1-B4A7-D9ED5800EF12}" type="presOf" srcId="{B7451833-49D9-463A-80A2-EDFE95761349}" destId="{FA6B0654-DFF4-4E7A-A365-716CDC19B77C}" srcOrd="0" destOrd="0" presId="urn:microsoft.com/office/officeart/2005/8/layout/lProcess2"/>
    <dgm:cxn modelId="{452FB36C-6BE8-4080-B709-8209F2408060}" type="presOf" srcId="{C1C47B09-0CF5-4A49-9F23-920A09316224}" destId="{75355D34-8ED8-4077-A9C4-669040AF1608}" srcOrd="0" destOrd="0" presId="urn:microsoft.com/office/officeart/2005/8/layout/lProcess2"/>
    <dgm:cxn modelId="{09D72A81-AC6F-423A-9215-C44179FA6414}" srcId="{C1C47B09-0CF5-4A49-9F23-920A09316224}" destId="{2EE05793-6C41-4D40-8AE3-5EF9A9BFA74E}" srcOrd="2" destOrd="0" parTransId="{49E92603-76BB-4DCC-9B5F-A6310451533D}" sibTransId="{40AE86FE-5616-4ECE-ABE4-E82A0914112D}"/>
    <dgm:cxn modelId="{AAD4A98D-43C3-41F7-9AB6-1D42D03BDF8C}" srcId="{C1C47B09-0CF5-4A49-9F23-920A09316224}" destId="{785488A5-C070-472B-982A-F18D5B9E5D12}" srcOrd="0" destOrd="0" parTransId="{07BD1E7D-E590-40A0-ADDD-D28BBB5E0CCC}" sibTransId="{3128E644-26CB-4EE7-821F-A75D95606420}"/>
    <dgm:cxn modelId="{22D90D9F-03C0-462C-B880-119EF4D7B4B8}" type="presOf" srcId="{D53D3408-D435-449A-B465-798CDF32BBDB}" destId="{BB2712FE-B984-4312-9AB5-13670B7349C5}" srcOrd="0" destOrd="0" presId="urn:microsoft.com/office/officeart/2005/8/layout/lProcess2"/>
    <dgm:cxn modelId="{5AC0E7AC-C8A4-4062-9F37-C7F351DC216B}" type="presOf" srcId="{495830B1-3619-4F12-93E4-A820712DF7D7}" destId="{A22577F7-1330-4510-B263-28049F2B203C}" srcOrd="0" destOrd="0" presId="urn:microsoft.com/office/officeart/2005/8/layout/lProcess2"/>
    <dgm:cxn modelId="{CB0E16B4-80B3-4DF4-BEA2-4F095DB60DA8}" srcId="{785488A5-C070-472B-982A-F18D5B9E5D12}" destId="{FE168739-DF7B-418C-86F9-E5A997E3DB0C}" srcOrd="1" destOrd="0" parTransId="{BFFE7DFA-8DB7-47A1-9E82-90DB9F996EFA}" sibTransId="{F126B6C0-158F-4C65-BFDF-D7204AFF00FE}"/>
    <dgm:cxn modelId="{E556A9BC-754C-4BC7-89A1-3387169FE883}" type="presOf" srcId="{785488A5-C070-472B-982A-F18D5B9E5D12}" destId="{47C0E0CC-5300-47C8-9DBB-203B36D1B782}" srcOrd="0" destOrd="0" presId="urn:microsoft.com/office/officeart/2005/8/layout/lProcess2"/>
    <dgm:cxn modelId="{B14EEBDE-9149-4D4F-8F26-5292AC8F0ECF}" srcId="{495830B1-3619-4F12-93E4-A820712DF7D7}" destId="{A2936B0B-7616-45AB-B123-D6AC8B5444D2}" srcOrd="1" destOrd="0" parTransId="{0D0017C4-8354-49EB-B587-F6965AC1F8E2}" sibTransId="{4C9F40EF-F3C8-4A8B-878D-73E81DC03CA2}"/>
    <dgm:cxn modelId="{DAF7C2E5-9ABD-47FC-BE6E-23BC1FB785A3}" type="presOf" srcId="{785488A5-C070-472B-982A-F18D5B9E5D12}" destId="{2B609906-B693-4AA2-93DB-B19658BCDF7C}" srcOrd="1" destOrd="0" presId="urn:microsoft.com/office/officeart/2005/8/layout/lProcess2"/>
    <dgm:cxn modelId="{694497E9-8ADA-4864-925A-2DE2164B8483}" type="presOf" srcId="{2EE05793-6C41-4D40-8AE3-5EF9A9BFA74E}" destId="{836DE522-6621-4928-AF30-CFBB1F7CDEDD}" srcOrd="1" destOrd="0" presId="urn:microsoft.com/office/officeart/2005/8/layout/lProcess2"/>
    <dgm:cxn modelId="{F36EC0EB-0142-4688-9D15-07983389EE73}" srcId="{C1C47B09-0CF5-4A49-9F23-920A09316224}" destId="{495830B1-3619-4F12-93E4-A820712DF7D7}" srcOrd="1" destOrd="0" parTransId="{4E978051-9563-46A1-9EAA-AED3E6EA5334}" sibTransId="{516F5672-D8D2-4A05-8199-75E8F6BA322B}"/>
    <dgm:cxn modelId="{34F3DDEB-829C-4379-BE7C-374620144FEB}" type="presOf" srcId="{2EE05793-6C41-4D40-8AE3-5EF9A9BFA74E}" destId="{830AC739-5266-4C8A-8FD8-06178F67D320}" srcOrd="0" destOrd="0" presId="urn:microsoft.com/office/officeart/2005/8/layout/lProcess2"/>
    <dgm:cxn modelId="{C0B0FDF3-8657-4AFB-A972-5F7635ED844B}" type="presOf" srcId="{D9E6F133-BB06-4898-B00F-025606050F21}" destId="{435AA639-D0AD-47AB-97B1-FAC8BD32C632}" srcOrd="0" destOrd="0" presId="urn:microsoft.com/office/officeart/2005/8/layout/lProcess2"/>
    <dgm:cxn modelId="{A05BF2F9-F877-4054-9324-94406684DC08}" type="presOf" srcId="{1469DB1F-1CDB-41DF-82F1-B5072D22AC9C}" destId="{D9E36067-E82E-44F3-A4D8-D63F6F55F088}" srcOrd="0" destOrd="0" presId="urn:microsoft.com/office/officeart/2005/8/layout/lProcess2"/>
    <dgm:cxn modelId="{14F3BAFF-2DE9-49AB-A5BE-0F21E05DEFED}" srcId="{495830B1-3619-4F12-93E4-A820712DF7D7}" destId="{1469DB1F-1CDB-41DF-82F1-B5072D22AC9C}" srcOrd="0" destOrd="0" parTransId="{472B77F0-F1CA-4EAE-AE28-528F73C4A950}" sibTransId="{33E40DBD-7D60-4340-8E0E-545AFE62AA46}"/>
    <dgm:cxn modelId="{AA893998-CFE5-45D5-9FC8-3C9D05F40E05}" type="presParOf" srcId="{75355D34-8ED8-4077-A9C4-669040AF1608}" destId="{3993E7AA-5477-4EF4-8F24-B1211D3C447E}" srcOrd="0" destOrd="0" presId="urn:microsoft.com/office/officeart/2005/8/layout/lProcess2"/>
    <dgm:cxn modelId="{78FEAEDF-3A30-4424-BFEE-BA51F4D64F0D}" type="presParOf" srcId="{3993E7AA-5477-4EF4-8F24-B1211D3C447E}" destId="{47C0E0CC-5300-47C8-9DBB-203B36D1B782}" srcOrd="0" destOrd="0" presId="urn:microsoft.com/office/officeart/2005/8/layout/lProcess2"/>
    <dgm:cxn modelId="{C74B528E-B32F-46EF-8E93-EB6D621BCB74}" type="presParOf" srcId="{3993E7AA-5477-4EF4-8F24-B1211D3C447E}" destId="{2B609906-B693-4AA2-93DB-B19658BCDF7C}" srcOrd="1" destOrd="0" presId="urn:microsoft.com/office/officeart/2005/8/layout/lProcess2"/>
    <dgm:cxn modelId="{2D853F16-4E83-49EA-AD7E-2A36F8FD5739}" type="presParOf" srcId="{3993E7AA-5477-4EF4-8F24-B1211D3C447E}" destId="{5A5EFC8F-0F31-4032-9BE2-B909D15F188E}" srcOrd="2" destOrd="0" presId="urn:microsoft.com/office/officeart/2005/8/layout/lProcess2"/>
    <dgm:cxn modelId="{CFC813EB-8227-48BB-BF7F-F8E01E249142}" type="presParOf" srcId="{5A5EFC8F-0F31-4032-9BE2-B909D15F188E}" destId="{6D0F4F51-82F4-44CF-A416-757FD9106E53}" srcOrd="0" destOrd="0" presId="urn:microsoft.com/office/officeart/2005/8/layout/lProcess2"/>
    <dgm:cxn modelId="{5A6108B7-0403-46FB-99A3-CB98B721EF91}" type="presParOf" srcId="{6D0F4F51-82F4-44CF-A416-757FD9106E53}" destId="{BB2712FE-B984-4312-9AB5-13670B7349C5}" srcOrd="0" destOrd="0" presId="urn:microsoft.com/office/officeart/2005/8/layout/lProcess2"/>
    <dgm:cxn modelId="{4D535DAA-DC58-4C14-B8E8-868480B14627}" type="presParOf" srcId="{6D0F4F51-82F4-44CF-A416-757FD9106E53}" destId="{B20315AC-5B52-475E-96E1-385E7F6C509B}" srcOrd="1" destOrd="0" presId="urn:microsoft.com/office/officeart/2005/8/layout/lProcess2"/>
    <dgm:cxn modelId="{75C067E8-5AD0-4478-9EA4-6A1B5EFF53C7}" type="presParOf" srcId="{6D0F4F51-82F4-44CF-A416-757FD9106E53}" destId="{D40CE5B0-BE34-4AAC-96AA-138F585B9831}" srcOrd="2" destOrd="0" presId="urn:microsoft.com/office/officeart/2005/8/layout/lProcess2"/>
    <dgm:cxn modelId="{96C3F21C-C6E6-4180-B886-2B2FF8572573}" type="presParOf" srcId="{75355D34-8ED8-4077-A9C4-669040AF1608}" destId="{471D294C-19BC-46DD-BAB4-B2969F2ED210}" srcOrd="1" destOrd="0" presId="urn:microsoft.com/office/officeart/2005/8/layout/lProcess2"/>
    <dgm:cxn modelId="{EFFBB8F5-990E-4361-96C8-1F05D4EBB312}" type="presParOf" srcId="{75355D34-8ED8-4077-A9C4-669040AF1608}" destId="{40E425C1-9E1B-4405-90C0-D580D8060869}" srcOrd="2" destOrd="0" presId="urn:microsoft.com/office/officeart/2005/8/layout/lProcess2"/>
    <dgm:cxn modelId="{A248AC65-2FB3-40EB-A673-8D0102D152B9}" type="presParOf" srcId="{40E425C1-9E1B-4405-90C0-D580D8060869}" destId="{A22577F7-1330-4510-B263-28049F2B203C}" srcOrd="0" destOrd="0" presId="urn:microsoft.com/office/officeart/2005/8/layout/lProcess2"/>
    <dgm:cxn modelId="{7DBCFE59-D03B-4005-8B91-B4DE368235A5}" type="presParOf" srcId="{40E425C1-9E1B-4405-90C0-D580D8060869}" destId="{C20839C4-60AE-4019-921B-99FED883D657}" srcOrd="1" destOrd="0" presId="urn:microsoft.com/office/officeart/2005/8/layout/lProcess2"/>
    <dgm:cxn modelId="{C7B4F531-5D11-4A4E-B4E9-12A513E8CA99}" type="presParOf" srcId="{40E425C1-9E1B-4405-90C0-D580D8060869}" destId="{8EDE5164-47D7-4799-8F65-DBD29D66BF71}" srcOrd="2" destOrd="0" presId="urn:microsoft.com/office/officeart/2005/8/layout/lProcess2"/>
    <dgm:cxn modelId="{16C3351D-A52D-436D-9D07-619AB801CF60}" type="presParOf" srcId="{8EDE5164-47D7-4799-8F65-DBD29D66BF71}" destId="{520DBCD1-DE54-44A9-943D-18280694B25D}" srcOrd="0" destOrd="0" presId="urn:microsoft.com/office/officeart/2005/8/layout/lProcess2"/>
    <dgm:cxn modelId="{FD0016E7-E4C7-41D6-B855-392C5F3F7F3D}" type="presParOf" srcId="{520DBCD1-DE54-44A9-943D-18280694B25D}" destId="{D9E36067-E82E-44F3-A4D8-D63F6F55F088}" srcOrd="0" destOrd="0" presId="urn:microsoft.com/office/officeart/2005/8/layout/lProcess2"/>
    <dgm:cxn modelId="{DB5AF25D-CB84-4254-83D7-FE0720D7BB13}" type="presParOf" srcId="{520DBCD1-DE54-44A9-943D-18280694B25D}" destId="{C7A1AED4-B775-4E90-8A7E-24987050D06C}" srcOrd="1" destOrd="0" presId="urn:microsoft.com/office/officeart/2005/8/layout/lProcess2"/>
    <dgm:cxn modelId="{2DBD9004-09B2-4A45-B9BA-62331E628A62}" type="presParOf" srcId="{520DBCD1-DE54-44A9-943D-18280694B25D}" destId="{8410744B-B431-4B27-B7F4-C0636EFB9327}" srcOrd="2" destOrd="0" presId="urn:microsoft.com/office/officeart/2005/8/layout/lProcess2"/>
    <dgm:cxn modelId="{76B1F7C6-AE03-4DB6-B740-5BEA13720030}" type="presParOf" srcId="{75355D34-8ED8-4077-A9C4-669040AF1608}" destId="{3C3BA478-08C4-43B0-B1DF-BBAD87B678B9}" srcOrd="3" destOrd="0" presId="urn:microsoft.com/office/officeart/2005/8/layout/lProcess2"/>
    <dgm:cxn modelId="{3A4BBCA2-D7C7-462C-A58E-28B9E976D044}" type="presParOf" srcId="{75355D34-8ED8-4077-A9C4-669040AF1608}" destId="{291E76A7-F814-4F58-B173-E77BD6630C09}" srcOrd="4" destOrd="0" presId="urn:microsoft.com/office/officeart/2005/8/layout/lProcess2"/>
    <dgm:cxn modelId="{DBB9A44E-DB48-4C3F-98AC-855082429F24}" type="presParOf" srcId="{291E76A7-F814-4F58-B173-E77BD6630C09}" destId="{830AC739-5266-4C8A-8FD8-06178F67D320}" srcOrd="0" destOrd="0" presId="urn:microsoft.com/office/officeart/2005/8/layout/lProcess2"/>
    <dgm:cxn modelId="{2391E76E-F511-4DBB-AD15-5C6FD04C292D}" type="presParOf" srcId="{291E76A7-F814-4F58-B173-E77BD6630C09}" destId="{836DE522-6621-4928-AF30-CFBB1F7CDEDD}" srcOrd="1" destOrd="0" presId="urn:microsoft.com/office/officeart/2005/8/layout/lProcess2"/>
    <dgm:cxn modelId="{BCB444BF-9B24-4B68-BD6D-95183E7AFDB5}" type="presParOf" srcId="{291E76A7-F814-4F58-B173-E77BD6630C09}" destId="{3A2DF5ED-58CF-4097-A7F3-05DF11D1491F}" srcOrd="2" destOrd="0" presId="urn:microsoft.com/office/officeart/2005/8/layout/lProcess2"/>
    <dgm:cxn modelId="{C8E13269-FB04-455A-AD7C-DA615E551B05}" type="presParOf" srcId="{3A2DF5ED-58CF-4097-A7F3-05DF11D1491F}" destId="{852294C5-1BBA-4FA1-8B3B-6517B2661F4B}" srcOrd="0" destOrd="0" presId="urn:microsoft.com/office/officeart/2005/8/layout/lProcess2"/>
    <dgm:cxn modelId="{F0267B2B-86BB-4456-A633-CFE925C6E9BA}" type="presParOf" srcId="{852294C5-1BBA-4FA1-8B3B-6517B2661F4B}" destId="{FA6B0654-DFF4-4E7A-A365-716CDC19B77C}" srcOrd="0" destOrd="0" presId="urn:microsoft.com/office/officeart/2005/8/layout/lProcess2"/>
    <dgm:cxn modelId="{A3960301-9F21-4051-9030-B0A9DC7D12CB}" type="presParOf" srcId="{852294C5-1BBA-4FA1-8B3B-6517B2661F4B}" destId="{757D3BF1-398C-4AE3-A208-D70802FA26BE}" srcOrd="1" destOrd="0" presId="urn:microsoft.com/office/officeart/2005/8/layout/lProcess2"/>
    <dgm:cxn modelId="{B905070A-CF26-469E-856F-63AB69A26EF0}" type="presParOf" srcId="{852294C5-1BBA-4FA1-8B3B-6517B2661F4B}" destId="{435AA639-D0AD-47AB-97B1-FAC8BD32C63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D52918-CBBD-4C21-A300-70E5DD6891F5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0AD7C0A4-AA5D-4ADB-968E-8910B7F5E463}">
      <dgm:prSet phldrT="[Text]"/>
      <dgm:spPr/>
      <dgm:t>
        <a:bodyPr/>
        <a:lstStyle/>
        <a:p>
          <a:r>
            <a:rPr lang="en-US" dirty="0"/>
            <a:t>Students know students best</a:t>
          </a:r>
        </a:p>
      </dgm:t>
    </dgm:pt>
    <dgm:pt modelId="{6D793F0E-7DB4-4FC6-9664-169839D04F5E}" type="parTrans" cxnId="{69B19AB0-0CA8-4B92-87A1-131774A8DFE3}">
      <dgm:prSet/>
      <dgm:spPr/>
      <dgm:t>
        <a:bodyPr/>
        <a:lstStyle/>
        <a:p>
          <a:endParaRPr lang="en-US"/>
        </a:p>
      </dgm:t>
    </dgm:pt>
    <dgm:pt modelId="{ACA151F2-50F2-48E2-B820-865FB30060AC}" type="sibTrans" cxnId="{69B19AB0-0CA8-4B92-87A1-131774A8DFE3}">
      <dgm:prSet/>
      <dgm:spPr/>
      <dgm:t>
        <a:bodyPr/>
        <a:lstStyle/>
        <a:p>
          <a:endParaRPr lang="en-US"/>
        </a:p>
      </dgm:t>
    </dgm:pt>
    <dgm:pt modelId="{D2199710-456B-4346-B056-F81DD918FB5A}">
      <dgm:prSet phldrT="[Text]"/>
      <dgm:spPr/>
      <dgm:t>
        <a:bodyPr/>
        <a:lstStyle/>
        <a:p>
          <a:r>
            <a:rPr lang="en-US" dirty="0"/>
            <a:t>Research experience and learning opportunities</a:t>
          </a:r>
        </a:p>
      </dgm:t>
    </dgm:pt>
    <dgm:pt modelId="{7B61AA14-AF7A-4BF3-83A1-8CA949CD6A5E}" type="parTrans" cxnId="{D63C6352-9349-44CF-A01B-AFDB15C58610}">
      <dgm:prSet/>
      <dgm:spPr/>
      <dgm:t>
        <a:bodyPr/>
        <a:lstStyle/>
        <a:p>
          <a:endParaRPr lang="en-US"/>
        </a:p>
      </dgm:t>
    </dgm:pt>
    <dgm:pt modelId="{2089876F-D22E-4C31-90E7-D68B76EA1F20}" type="sibTrans" cxnId="{D63C6352-9349-44CF-A01B-AFDB15C58610}">
      <dgm:prSet/>
      <dgm:spPr/>
      <dgm:t>
        <a:bodyPr/>
        <a:lstStyle/>
        <a:p>
          <a:endParaRPr lang="en-US"/>
        </a:p>
      </dgm:t>
    </dgm:pt>
    <dgm:pt modelId="{3DF4D859-05CD-4B78-9FE4-D6521545A7F0}">
      <dgm:prSet phldrT="[Text]"/>
      <dgm:spPr/>
      <dgm:t>
        <a:bodyPr/>
        <a:lstStyle/>
        <a:p>
          <a:r>
            <a:rPr lang="en-US" dirty="0"/>
            <a:t>Building a student-staff community</a:t>
          </a:r>
        </a:p>
      </dgm:t>
    </dgm:pt>
    <dgm:pt modelId="{1AB72783-70DC-4581-B119-D94183DA0405}" type="parTrans" cxnId="{F0413F8A-F340-4168-B477-16E34B35802C}">
      <dgm:prSet/>
      <dgm:spPr/>
      <dgm:t>
        <a:bodyPr/>
        <a:lstStyle/>
        <a:p>
          <a:endParaRPr lang="en-US"/>
        </a:p>
      </dgm:t>
    </dgm:pt>
    <dgm:pt modelId="{07095CC2-18FB-406D-BB93-92C1293E0459}" type="sibTrans" cxnId="{F0413F8A-F340-4168-B477-16E34B35802C}">
      <dgm:prSet/>
      <dgm:spPr/>
      <dgm:t>
        <a:bodyPr/>
        <a:lstStyle/>
        <a:p>
          <a:endParaRPr lang="en-US"/>
        </a:p>
      </dgm:t>
    </dgm:pt>
    <dgm:pt modelId="{A1CAA2AE-1DF5-4369-967A-F1433AB25CE9}" type="pres">
      <dgm:prSet presAssocID="{6AD52918-CBBD-4C21-A300-70E5DD6891F5}" presName="linearFlow" presStyleCnt="0">
        <dgm:presLayoutVars>
          <dgm:dir/>
          <dgm:resizeHandles val="exact"/>
        </dgm:presLayoutVars>
      </dgm:prSet>
      <dgm:spPr/>
    </dgm:pt>
    <dgm:pt modelId="{9A6FF49D-ECA8-415D-9CD2-D98963BA4BD9}" type="pres">
      <dgm:prSet presAssocID="{0AD7C0A4-AA5D-4ADB-968E-8910B7F5E463}" presName="composite" presStyleCnt="0"/>
      <dgm:spPr/>
    </dgm:pt>
    <dgm:pt modelId="{16ADA7EC-6FC2-48A8-8D31-2B5F5C3D73AE}" type="pres">
      <dgm:prSet presAssocID="{0AD7C0A4-AA5D-4ADB-968E-8910B7F5E463}" presName="imgShp" presStyleLbl="fgImgPlace1" presStyleIdx="0" presStyleCnt="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1000" r="-21000"/>
          </a:stretch>
        </a:blipFill>
      </dgm:spPr>
    </dgm:pt>
    <dgm:pt modelId="{8152FF6B-908F-4632-8174-C0B44F4B1CE8}" type="pres">
      <dgm:prSet presAssocID="{0AD7C0A4-AA5D-4ADB-968E-8910B7F5E463}" presName="txShp" presStyleLbl="node1" presStyleIdx="0" presStyleCnt="3">
        <dgm:presLayoutVars>
          <dgm:bulletEnabled val="1"/>
        </dgm:presLayoutVars>
      </dgm:prSet>
      <dgm:spPr/>
    </dgm:pt>
    <dgm:pt modelId="{658294C2-8D28-498B-9284-36DD7CEA1D8A}" type="pres">
      <dgm:prSet presAssocID="{ACA151F2-50F2-48E2-B820-865FB30060AC}" presName="spacing" presStyleCnt="0"/>
      <dgm:spPr/>
    </dgm:pt>
    <dgm:pt modelId="{EE8174A4-6268-44E3-9F35-6083361247F8}" type="pres">
      <dgm:prSet presAssocID="{D2199710-456B-4346-B056-F81DD918FB5A}" presName="composite" presStyleCnt="0"/>
      <dgm:spPr/>
    </dgm:pt>
    <dgm:pt modelId="{6D487DEC-811E-4135-BBB6-2C8C328810E3}" type="pres">
      <dgm:prSet presAssocID="{D2199710-456B-4346-B056-F81DD918FB5A}" presName="imgShp" presStyleLbl="fgImgPlace1" presStyleIdx="1" presStyleCnt="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</dgm:spPr>
    </dgm:pt>
    <dgm:pt modelId="{5C494EE6-1928-40C6-A176-916816BD74BD}" type="pres">
      <dgm:prSet presAssocID="{D2199710-456B-4346-B056-F81DD918FB5A}" presName="txShp" presStyleLbl="node1" presStyleIdx="1" presStyleCnt="3">
        <dgm:presLayoutVars>
          <dgm:bulletEnabled val="1"/>
        </dgm:presLayoutVars>
      </dgm:prSet>
      <dgm:spPr/>
    </dgm:pt>
    <dgm:pt modelId="{D0AB80DF-FECF-478C-BD98-2E11B6A05789}" type="pres">
      <dgm:prSet presAssocID="{2089876F-D22E-4C31-90E7-D68B76EA1F20}" presName="spacing" presStyleCnt="0"/>
      <dgm:spPr/>
    </dgm:pt>
    <dgm:pt modelId="{FCBF52BB-B6D9-4B2A-AC4A-131959CE0978}" type="pres">
      <dgm:prSet presAssocID="{3DF4D859-05CD-4B78-9FE4-D6521545A7F0}" presName="composite" presStyleCnt="0"/>
      <dgm:spPr/>
    </dgm:pt>
    <dgm:pt modelId="{D1C6AC20-AADD-4706-A9FD-4BE226D64B52}" type="pres">
      <dgm:prSet presAssocID="{3DF4D859-05CD-4B78-9FE4-D6521545A7F0}" presName="imgShp" presStyleLbl="fgImgPlace1" presStyleIdx="2" presStyleCnt="3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2000" r="-32000"/>
          </a:stretch>
        </a:blipFill>
      </dgm:spPr>
    </dgm:pt>
    <dgm:pt modelId="{9AC3D083-225C-4F65-B27C-6F0610A9FF1E}" type="pres">
      <dgm:prSet presAssocID="{3DF4D859-05CD-4B78-9FE4-D6521545A7F0}" presName="txShp" presStyleLbl="node1" presStyleIdx="2" presStyleCnt="3">
        <dgm:presLayoutVars>
          <dgm:bulletEnabled val="1"/>
        </dgm:presLayoutVars>
      </dgm:prSet>
      <dgm:spPr/>
    </dgm:pt>
  </dgm:ptLst>
  <dgm:cxnLst>
    <dgm:cxn modelId="{A1A95C5E-3585-432B-A8F8-0AC2F1C41C3F}" type="presOf" srcId="{D2199710-456B-4346-B056-F81DD918FB5A}" destId="{5C494EE6-1928-40C6-A176-916816BD74BD}" srcOrd="0" destOrd="0" presId="urn:microsoft.com/office/officeart/2005/8/layout/vList3"/>
    <dgm:cxn modelId="{D63C6352-9349-44CF-A01B-AFDB15C58610}" srcId="{6AD52918-CBBD-4C21-A300-70E5DD6891F5}" destId="{D2199710-456B-4346-B056-F81DD918FB5A}" srcOrd="1" destOrd="0" parTransId="{7B61AA14-AF7A-4BF3-83A1-8CA949CD6A5E}" sibTransId="{2089876F-D22E-4C31-90E7-D68B76EA1F20}"/>
    <dgm:cxn modelId="{F0413F8A-F340-4168-B477-16E34B35802C}" srcId="{6AD52918-CBBD-4C21-A300-70E5DD6891F5}" destId="{3DF4D859-05CD-4B78-9FE4-D6521545A7F0}" srcOrd="2" destOrd="0" parTransId="{1AB72783-70DC-4581-B119-D94183DA0405}" sibTransId="{07095CC2-18FB-406D-BB93-92C1293E0459}"/>
    <dgm:cxn modelId="{69B19AB0-0CA8-4B92-87A1-131774A8DFE3}" srcId="{6AD52918-CBBD-4C21-A300-70E5DD6891F5}" destId="{0AD7C0A4-AA5D-4ADB-968E-8910B7F5E463}" srcOrd="0" destOrd="0" parTransId="{6D793F0E-7DB4-4FC6-9664-169839D04F5E}" sibTransId="{ACA151F2-50F2-48E2-B820-865FB30060AC}"/>
    <dgm:cxn modelId="{0477E0D9-E818-42AE-805D-7434E657751D}" type="presOf" srcId="{0AD7C0A4-AA5D-4ADB-968E-8910B7F5E463}" destId="{8152FF6B-908F-4632-8174-C0B44F4B1CE8}" srcOrd="0" destOrd="0" presId="urn:microsoft.com/office/officeart/2005/8/layout/vList3"/>
    <dgm:cxn modelId="{C91550EE-BA71-4B6A-9170-D6ADD16DC662}" type="presOf" srcId="{6AD52918-CBBD-4C21-A300-70E5DD6891F5}" destId="{A1CAA2AE-1DF5-4369-967A-F1433AB25CE9}" srcOrd="0" destOrd="0" presId="urn:microsoft.com/office/officeart/2005/8/layout/vList3"/>
    <dgm:cxn modelId="{F343F2FE-8634-42B3-94B9-4318ED611D3A}" type="presOf" srcId="{3DF4D859-05CD-4B78-9FE4-D6521545A7F0}" destId="{9AC3D083-225C-4F65-B27C-6F0610A9FF1E}" srcOrd="0" destOrd="0" presId="urn:microsoft.com/office/officeart/2005/8/layout/vList3"/>
    <dgm:cxn modelId="{E3698BEC-12DE-4E71-B437-4B04E055E2AE}" type="presParOf" srcId="{A1CAA2AE-1DF5-4369-967A-F1433AB25CE9}" destId="{9A6FF49D-ECA8-415D-9CD2-D98963BA4BD9}" srcOrd="0" destOrd="0" presId="urn:microsoft.com/office/officeart/2005/8/layout/vList3"/>
    <dgm:cxn modelId="{710FCD84-29A5-4819-8973-31158A8550FC}" type="presParOf" srcId="{9A6FF49D-ECA8-415D-9CD2-D98963BA4BD9}" destId="{16ADA7EC-6FC2-48A8-8D31-2B5F5C3D73AE}" srcOrd="0" destOrd="0" presId="urn:microsoft.com/office/officeart/2005/8/layout/vList3"/>
    <dgm:cxn modelId="{28D16CFD-0174-4198-90FD-CDE947D67465}" type="presParOf" srcId="{9A6FF49D-ECA8-415D-9CD2-D98963BA4BD9}" destId="{8152FF6B-908F-4632-8174-C0B44F4B1CE8}" srcOrd="1" destOrd="0" presId="urn:microsoft.com/office/officeart/2005/8/layout/vList3"/>
    <dgm:cxn modelId="{38696393-63DC-49A5-90DB-67888B941887}" type="presParOf" srcId="{A1CAA2AE-1DF5-4369-967A-F1433AB25CE9}" destId="{658294C2-8D28-498B-9284-36DD7CEA1D8A}" srcOrd="1" destOrd="0" presId="urn:microsoft.com/office/officeart/2005/8/layout/vList3"/>
    <dgm:cxn modelId="{4E314CEE-6681-4F5D-8514-5D634071AE6E}" type="presParOf" srcId="{A1CAA2AE-1DF5-4369-967A-F1433AB25CE9}" destId="{EE8174A4-6268-44E3-9F35-6083361247F8}" srcOrd="2" destOrd="0" presId="urn:microsoft.com/office/officeart/2005/8/layout/vList3"/>
    <dgm:cxn modelId="{7D45093D-3995-41C9-9F3B-745C40EE7AAB}" type="presParOf" srcId="{EE8174A4-6268-44E3-9F35-6083361247F8}" destId="{6D487DEC-811E-4135-BBB6-2C8C328810E3}" srcOrd="0" destOrd="0" presId="urn:microsoft.com/office/officeart/2005/8/layout/vList3"/>
    <dgm:cxn modelId="{6820F52C-C45E-447E-88D6-3B926F255873}" type="presParOf" srcId="{EE8174A4-6268-44E3-9F35-6083361247F8}" destId="{5C494EE6-1928-40C6-A176-916816BD74BD}" srcOrd="1" destOrd="0" presId="urn:microsoft.com/office/officeart/2005/8/layout/vList3"/>
    <dgm:cxn modelId="{F2F691AC-9055-46D3-B683-3EC35A9F2457}" type="presParOf" srcId="{A1CAA2AE-1DF5-4369-967A-F1433AB25CE9}" destId="{D0AB80DF-FECF-478C-BD98-2E11B6A05789}" srcOrd="3" destOrd="0" presId="urn:microsoft.com/office/officeart/2005/8/layout/vList3"/>
    <dgm:cxn modelId="{AEB10319-21FF-4EFF-863F-2018DAA8A44F}" type="presParOf" srcId="{A1CAA2AE-1DF5-4369-967A-F1433AB25CE9}" destId="{FCBF52BB-B6D9-4B2A-AC4A-131959CE0978}" srcOrd="4" destOrd="0" presId="urn:microsoft.com/office/officeart/2005/8/layout/vList3"/>
    <dgm:cxn modelId="{439453F1-1EAD-4871-87C3-6F7A823829C3}" type="presParOf" srcId="{FCBF52BB-B6D9-4B2A-AC4A-131959CE0978}" destId="{D1C6AC20-AADD-4706-A9FD-4BE226D64B52}" srcOrd="0" destOrd="0" presId="urn:microsoft.com/office/officeart/2005/8/layout/vList3"/>
    <dgm:cxn modelId="{5B7D9DEA-F8CF-4B75-A07D-F52B1E89940C}" type="presParOf" srcId="{FCBF52BB-B6D9-4B2A-AC4A-131959CE0978}" destId="{9AC3D083-225C-4F65-B27C-6F0610A9FF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234666-8CD2-4B93-9901-E9F9622E84F9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3ADCA98-7E53-418F-AE58-997B4622DF02}">
      <dgm:prSet phldrT="[Text]"/>
      <dgm:spPr/>
      <dgm:t>
        <a:bodyPr/>
        <a:lstStyle/>
        <a:p>
          <a:r>
            <a:rPr lang="en-US" dirty="0"/>
            <a:t>Improving the future of our education</a:t>
          </a:r>
        </a:p>
      </dgm:t>
    </dgm:pt>
    <dgm:pt modelId="{1B9D9A3C-CAFD-4BC0-BDF2-AB11C1AB249D}" type="parTrans" cxnId="{AA8E3418-B749-4FBA-874F-2F1101A19A45}">
      <dgm:prSet/>
      <dgm:spPr/>
      <dgm:t>
        <a:bodyPr/>
        <a:lstStyle/>
        <a:p>
          <a:endParaRPr lang="en-US"/>
        </a:p>
      </dgm:t>
    </dgm:pt>
    <dgm:pt modelId="{3E125181-7B3C-45B3-8C4C-B10AE4721217}" type="sibTrans" cxnId="{AA8E3418-B749-4FBA-874F-2F1101A19A45}">
      <dgm:prSet/>
      <dgm:spPr/>
      <dgm:t>
        <a:bodyPr/>
        <a:lstStyle/>
        <a:p>
          <a:endParaRPr lang="en-US"/>
        </a:p>
      </dgm:t>
    </dgm:pt>
    <dgm:pt modelId="{C2541ABE-0704-4EBD-8DE4-E468420BF820}">
      <dgm:prSet phldrT="[Text]"/>
      <dgm:spPr/>
      <dgm:t>
        <a:bodyPr/>
        <a:lstStyle/>
        <a:p>
          <a:r>
            <a:rPr lang="en-US" dirty="0"/>
            <a:t> Confidence through experience</a:t>
          </a:r>
        </a:p>
      </dgm:t>
    </dgm:pt>
    <dgm:pt modelId="{78B6782D-2863-4D54-97B2-210884CB4FFF}" type="parTrans" cxnId="{358BBE75-C23F-4741-8830-A06079E7B085}">
      <dgm:prSet/>
      <dgm:spPr/>
      <dgm:t>
        <a:bodyPr/>
        <a:lstStyle/>
        <a:p>
          <a:endParaRPr lang="en-US"/>
        </a:p>
      </dgm:t>
    </dgm:pt>
    <dgm:pt modelId="{B519202B-5189-4E22-859A-DE448D6A8F45}" type="sibTrans" cxnId="{358BBE75-C23F-4741-8830-A06079E7B085}">
      <dgm:prSet/>
      <dgm:spPr/>
      <dgm:t>
        <a:bodyPr/>
        <a:lstStyle/>
        <a:p>
          <a:endParaRPr lang="en-US"/>
        </a:p>
      </dgm:t>
    </dgm:pt>
    <dgm:pt modelId="{1702D77C-6F29-404F-9CB5-37E66E648B2B}">
      <dgm:prSet phldrT="[Text]"/>
      <dgm:spPr/>
      <dgm:t>
        <a:bodyPr/>
        <a:lstStyle/>
        <a:p>
          <a:r>
            <a:rPr lang="en-US" dirty="0"/>
            <a:t> Strong friendships with staff members</a:t>
          </a:r>
        </a:p>
      </dgm:t>
    </dgm:pt>
    <dgm:pt modelId="{9CD0236E-B6E8-454F-A990-0D7630BE0DB4}" type="parTrans" cxnId="{40D06B62-62E8-45D1-9527-81B1BF6406DF}">
      <dgm:prSet/>
      <dgm:spPr/>
      <dgm:t>
        <a:bodyPr/>
        <a:lstStyle/>
        <a:p>
          <a:endParaRPr lang="en-US"/>
        </a:p>
      </dgm:t>
    </dgm:pt>
    <dgm:pt modelId="{E00DE853-0F50-4EFD-8B6D-355D9EDF70A1}" type="sibTrans" cxnId="{40D06B62-62E8-45D1-9527-81B1BF6406DF}">
      <dgm:prSet/>
      <dgm:spPr/>
      <dgm:t>
        <a:bodyPr/>
        <a:lstStyle/>
        <a:p>
          <a:endParaRPr lang="en-US"/>
        </a:p>
      </dgm:t>
    </dgm:pt>
    <dgm:pt modelId="{A564169A-AC9F-4607-AE29-FBD96BC2FBBB}" type="pres">
      <dgm:prSet presAssocID="{42234666-8CD2-4B93-9901-E9F9622E84F9}" presName="Name0" presStyleCnt="0">
        <dgm:presLayoutVars>
          <dgm:dir/>
          <dgm:resizeHandles val="exact"/>
        </dgm:presLayoutVars>
      </dgm:prSet>
      <dgm:spPr/>
    </dgm:pt>
    <dgm:pt modelId="{443F2412-059B-47AA-B4F6-93B3A53A6BA0}" type="pres">
      <dgm:prSet presAssocID="{93ADCA98-7E53-418F-AE58-997B4622DF02}" presName="composite" presStyleCnt="0"/>
      <dgm:spPr/>
    </dgm:pt>
    <dgm:pt modelId="{06748205-49B5-495A-B4A4-17425147D647}" type="pres">
      <dgm:prSet presAssocID="{93ADCA98-7E53-418F-AE58-997B4622DF02}" presName="rect1" presStyleLbl="trAlignAcc1" presStyleIdx="0" presStyleCnt="3">
        <dgm:presLayoutVars>
          <dgm:bulletEnabled val="1"/>
        </dgm:presLayoutVars>
      </dgm:prSet>
      <dgm:spPr/>
    </dgm:pt>
    <dgm:pt modelId="{6CBFFF4C-C84C-42D0-92DB-5E7928E0D979}" type="pres">
      <dgm:prSet presAssocID="{93ADCA98-7E53-418F-AE58-997B4622DF02}" presName="rect2" presStyleLbl="fgImgPlace1" presStyleIdx="0" presStyleCnt="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5000" r="-15000"/>
          </a:stretch>
        </a:blipFill>
      </dgm:spPr>
    </dgm:pt>
    <dgm:pt modelId="{D0C7C919-3D77-4069-85F7-2916DF8D7F7F}" type="pres">
      <dgm:prSet presAssocID="{3E125181-7B3C-45B3-8C4C-B10AE4721217}" presName="sibTrans" presStyleCnt="0"/>
      <dgm:spPr/>
    </dgm:pt>
    <dgm:pt modelId="{B8BAB138-1FE7-4D17-A02F-6BDD79511855}" type="pres">
      <dgm:prSet presAssocID="{C2541ABE-0704-4EBD-8DE4-E468420BF820}" presName="composite" presStyleCnt="0"/>
      <dgm:spPr/>
    </dgm:pt>
    <dgm:pt modelId="{CFD6B53C-20B1-4AEA-ACD3-A7DD8BADBBAB}" type="pres">
      <dgm:prSet presAssocID="{C2541ABE-0704-4EBD-8DE4-E468420BF820}" presName="rect1" presStyleLbl="trAlignAcc1" presStyleIdx="1" presStyleCnt="3">
        <dgm:presLayoutVars>
          <dgm:bulletEnabled val="1"/>
        </dgm:presLayoutVars>
      </dgm:prSet>
      <dgm:spPr/>
    </dgm:pt>
    <dgm:pt modelId="{465C261E-77F7-4E8D-AA9D-FB89BCBFCEF6}" type="pres">
      <dgm:prSet presAssocID="{C2541ABE-0704-4EBD-8DE4-E468420BF820}" presName="rect2" presStyleLbl="fgImgPlace1" presStyleIdx="1" presStyleCnt="3" custScaleX="81583" custScaleY="93809" custLinFactNeighborX="-1732" custLinFactNeighborY="577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</dgm:spPr>
    </dgm:pt>
    <dgm:pt modelId="{F6506DE5-23EC-4A56-BAAD-F22D86EB325A}" type="pres">
      <dgm:prSet presAssocID="{B519202B-5189-4E22-859A-DE448D6A8F45}" presName="sibTrans" presStyleCnt="0"/>
      <dgm:spPr/>
    </dgm:pt>
    <dgm:pt modelId="{373E8517-34B0-408E-92AD-97B1F81AFEBD}" type="pres">
      <dgm:prSet presAssocID="{1702D77C-6F29-404F-9CB5-37E66E648B2B}" presName="composite" presStyleCnt="0"/>
      <dgm:spPr/>
    </dgm:pt>
    <dgm:pt modelId="{9C41841B-E7B7-4A13-9F14-F6217F40C842}" type="pres">
      <dgm:prSet presAssocID="{1702D77C-6F29-404F-9CB5-37E66E648B2B}" presName="rect1" presStyleLbl="trAlignAcc1" presStyleIdx="2" presStyleCnt="3">
        <dgm:presLayoutVars>
          <dgm:bulletEnabled val="1"/>
        </dgm:presLayoutVars>
      </dgm:prSet>
      <dgm:spPr/>
    </dgm:pt>
    <dgm:pt modelId="{D87480CF-9BE7-4A59-B468-22DB51DCB410}" type="pres">
      <dgm:prSet presAssocID="{1702D77C-6F29-404F-9CB5-37E66E648B2B}" presName="rect2" presStyleLbl="fgImgPlace1" presStyleIdx="2" presStyleCnt="3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AA8E3418-B749-4FBA-874F-2F1101A19A45}" srcId="{42234666-8CD2-4B93-9901-E9F9622E84F9}" destId="{93ADCA98-7E53-418F-AE58-997B4622DF02}" srcOrd="0" destOrd="0" parTransId="{1B9D9A3C-CAFD-4BC0-BDF2-AB11C1AB249D}" sibTransId="{3E125181-7B3C-45B3-8C4C-B10AE4721217}"/>
    <dgm:cxn modelId="{CFC1EE22-7789-4618-9E31-0B8B08CDFA6A}" type="presOf" srcId="{C2541ABE-0704-4EBD-8DE4-E468420BF820}" destId="{CFD6B53C-20B1-4AEA-ACD3-A7DD8BADBBAB}" srcOrd="0" destOrd="0" presId="urn:microsoft.com/office/officeart/2008/layout/PictureStrips"/>
    <dgm:cxn modelId="{40D06B62-62E8-45D1-9527-81B1BF6406DF}" srcId="{42234666-8CD2-4B93-9901-E9F9622E84F9}" destId="{1702D77C-6F29-404F-9CB5-37E66E648B2B}" srcOrd="2" destOrd="0" parTransId="{9CD0236E-B6E8-454F-A990-0D7630BE0DB4}" sibTransId="{E00DE853-0F50-4EFD-8B6D-355D9EDF70A1}"/>
    <dgm:cxn modelId="{15E2966C-2A05-4FB0-B627-6324E8445174}" type="presOf" srcId="{1702D77C-6F29-404F-9CB5-37E66E648B2B}" destId="{9C41841B-E7B7-4A13-9F14-F6217F40C842}" srcOrd="0" destOrd="0" presId="urn:microsoft.com/office/officeart/2008/layout/PictureStrips"/>
    <dgm:cxn modelId="{358BBE75-C23F-4741-8830-A06079E7B085}" srcId="{42234666-8CD2-4B93-9901-E9F9622E84F9}" destId="{C2541ABE-0704-4EBD-8DE4-E468420BF820}" srcOrd="1" destOrd="0" parTransId="{78B6782D-2863-4D54-97B2-210884CB4FFF}" sibTransId="{B519202B-5189-4E22-859A-DE448D6A8F45}"/>
    <dgm:cxn modelId="{6C9156AE-3D1D-4D2A-B6CC-177C2CB11A5C}" type="presOf" srcId="{93ADCA98-7E53-418F-AE58-997B4622DF02}" destId="{06748205-49B5-495A-B4A4-17425147D647}" srcOrd="0" destOrd="0" presId="urn:microsoft.com/office/officeart/2008/layout/PictureStrips"/>
    <dgm:cxn modelId="{2CA7A8CF-C261-40E2-8BD0-D4F36F4F745A}" type="presOf" srcId="{42234666-8CD2-4B93-9901-E9F9622E84F9}" destId="{A564169A-AC9F-4607-AE29-FBD96BC2FBBB}" srcOrd="0" destOrd="0" presId="urn:microsoft.com/office/officeart/2008/layout/PictureStrips"/>
    <dgm:cxn modelId="{6C7F1729-F445-4904-ACBD-CD2994F53BB1}" type="presParOf" srcId="{A564169A-AC9F-4607-AE29-FBD96BC2FBBB}" destId="{443F2412-059B-47AA-B4F6-93B3A53A6BA0}" srcOrd="0" destOrd="0" presId="urn:microsoft.com/office/officeart/2008/layout/PictureStrips"/>
    <dgm:cxn modelId="{8897FDC1-52BE-4511-BFAD-FB0761946328}" type="presParOf" srcId="{443F2412-059B-47AA-B4F6-93B3A53A6BA0}" destId="{06748205-49B5-495A-B4A4-17425147D647}" srcOrd="0" destOrd="0" presId="urn:microsoft.com/office/officeart/2008/layout/PictureStrips"/>
    <dgm:cxn modelId="{B64F0288-556D-488C-8147-1F61AAF1EA5E}" type="presParOf" srcId="{443F2412-059B-47AA-B4F6-93B3A53A6BA0}" destId="{6CBFFF4C-C84C-42D0-92DB-5E7928E0D979}" srcOrd="1" destOrd="0" presId="urn:microsoft.com/office/officeart/2008/layout/PictureStrips"/>
    <dgm:cxn modelId="{D3D06A05-7E98-4AE4-B4EC-30A0924B0861}" type="presParOf" srcId="{A564169A-AC9F-4607-AE29-FBD96BC2FBBB}" destId="{D0C7C919-3D77-4069-85F7-2916DF8D7F7F}" srcOrd="1" destOrd="0" presId="urn:microsoft.com/office/officeart/2008/layout/PictureStrips"/>
    <dgm:cxn modelId="{0C0453FE-6CE0-4AB4-BE88-FF46765EA0CC}" type="presParOf" srcId="{A564169A-AC9F-4607-AE29-FBD96BC2FBBB}" destId="{B8BAB138-1FE7-4D17-A02F-6BDD79511855}" srcOrd="2" destOrd="0" presId="urn:microsoft.com/office/officeart/2008/layout/PictureStrips"/>
    <dgm:cxn modelId="{E49BB8DB-545D-40A5-BE96-3CCE2ED7E8CC}" type="presParOf" srcId="{B8BAB138-1FE7-4D17-A02F-6BDD79511855}" destId="{CFD6B53C-20B1-4AEA-ACD3-A7DD8BADBBAB}" srcOrd="0" destOrd="0" presId="urn:microsoft.com/office/officeart/2008/layout/PictureStrips"/>
    <dgm:cxn modelId="{FD82A089-F8D7-41EE-8B83-E2D3BBE0FE54}" type="presParOf" srcId="{B8BAB138-1FE7-4D17-A02F-6BDD79511855}" destId="{465C261E-77F7-4E8D-AA9D-FB89BCBFCEF6}" srcOrd="1" destOrd="0" presId="urn:microsoft.com/office/officeart/2008/layout/PictureStrips"/>
    <dgm:cxn modelId="{1102CD1E-1FCB-4498-A1C6-6B311B4AF841}" type="presParOf" srcId="{A564169A-AC9F-4607-AE29-FBD96BC2FBBB}" destId="{F6506DE5-23EC-4A56-BAAD-F22D86EB325A}" srcOrd="3" destOrd="0" presId="urn:microsoft.com/office/officeart/2008/layout/PictureStrips"/>
    <dgm:cxn modelId="{3F2023F2-41CE-44B6-BEB8-B9C2A654EFE4}" type="presParOf" srcId="{A564169A-AC9F-4607-AE29-FBD96BC2FBBB}" destId="{373E8517-34B0-408E-92AD-97B1F81AFEBD}" srcOrd="4" destOrd="0" presId="urn:microsoft.com/office/officeart/2008/layout/PictureStrips"/>
    <dgm:cxn modelId="{B77A4ED7-2971-47C4-8A07-8B88DBB821BE}" type="presParOf" srcId="{373E8517-34B0-408E-92AD-97B1F81AFEBD}" destId="{9C41841B-E7B7-4A13-9F14-F6217F40C842}" srcOrd="0" destOrd="0" presId="urn:microsoft.com/office/officeart/2008/layout/PictureStrips"/>
    <dgm:cxn modelId="{BD38D81E-D270-453E-AAFC-C212ADE2F8C3}" type="presParOf" srcId="{373E8517-34B0-408E-92AD-97B1F81AFEBD}" destId="{D87480CF-9BE7-4A59-B468-22DB51DCB41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1B88A-ED9B-4826-8B85-CE02424DE46F}">
      <dsp:nvSpPr>
        <dsp:cNvPr id="0" name=""/>
        <dsp:cNvSpPr/>
      </dsp:nvSpPr>
      <dsp:spPr>
        <a:xfrm>
          <a:off x="3198" y="47883"/>
          <a:ext cx="3118766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Goal 1</a:t>
          </a:r>
        </a:p>
      </dsp:txBody>
      <dsp:txXfrm>
        <a:off x="3198" y="47883"/>
        <a:ext cx="3118766" cy="633600"/>
      </dsp:txXfrm>
    </dsp:sp>
    <dsp:sp modelId="{8FB990A2-87E2-45D9-B984-EEAC9A1834CE}">
      <dsp:nvSpPr>
        <dsp:cNvPr id="0" name=""/>
        <dsp:cNvSpPr/>
      </dsp:nvSpPr>
      <dsp:spPr>
        <a:xfrm>
          <a:off x="3198" y="681483"/>
          <a:ext cx="3118766" cy="27779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200" kern="1200" dirty="0"/>
            <a:t>	To understand the </a:t>
          </a:r>
          <a:r>
            <a:rPr lang="en-US" sz="2200" b="1" kern="1200" dirty="0"/>
            <a:t>effect of emergency online learning and hybrid learning on student life</a:t>
          </a:r>
          <a:r>
            <a:rPr lang="en-US" sz="2200" kern="1200" dirty="0"/>
            <a:t>, in particular the </a:t>
          </a:r>
          <a:r>
            <a:rPr lang="en-US" sz="2200" b="1" kern="1200" dirty="0"/>
            <a:t>positive aspects</a:t>
          </a:r>
          <a:r>
            <a:rPr lang="en-US" sz="2200" kern="1200" dirty="0"/>
            <a:t> that should be kept in the future</a:t>
          </a:r>
        </a:p>
      </dsp:txBody>
      <dsp:txXfrm>
        <a:off x="3198" y="681483"/>
        <a:ext cx="3118766" cy="2777939"/>
      </dsp:txXfrm>
    </dsp:sp>
    <dsp:sp modelId="{D23AB373-94B6-43D5-9915-16ED4ABFAA39}">
      <dsp:nvSpPr>
        <dsp:cNvPr id="0" name=""/>
        <dsp:cNvSpPr/>
      </dsp:nvSpPr>
      <dsp:spPr>
        <a:xfrm>
          <a:off x="3558593" y="47883"/>
          <a:ext cx="3118766" cy="633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Goal 2</a:t>
          </a:r>
        </a:p>
      </dsp:txBody>
      <dsp:txXfrm>
        <a:off x="3558593" y="47883"/>
        <a:ext cx="3118766" cy="633600"/>
      </dsp:txXfrm>
    </dsp:sp>
    <dsp:sp modelId="{595AB197-50E4-4604-BFF8-9ECFD83C83CC}">
      <dsp:nvSpPr>
        <dsp:cNvPr id="0" name=""/>
        <dsp:cNvSpPr/>
      </dsp:nvSpPr>
      <dsp:spPr>
        <a:xfrm>
          <a:off x="3558593" y="681483"/>
          <a:ext cx="3118766" cy="27779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200" kern="1200" dirty="0"/>
            <a:t>	To identify any </a:t>
          </a:r>
          <a:r>
            <a:rPr lang="en-US" sz="2200" b="1" kern="1200" dirty="0"/>
            <a:t>demographics that were affected more </a:t>
          </a:r>
          <a:r>
            <a:rPr lang="en-US" sz="2200" kern="1200" dirty="0"/>
            <a:t>by online and hybrid learning</a:t>
          </a:r>
        </a:p>
      </dsp:txBody>
      <dsp:txXfrm>
        <a:off x="3558593" y="681483"/>
        <a:ext cx="3118766" cy="2777939"/>
      </dsp:txXfrm>
    </dsp:sp>
    <dsp:sp modelId="{03C79ED1-E23B-48AF-B0D6-C874DFB094E2}">
      <dsp:nvSpPr>
        <dsp:cNvPr id="0" name=""/>
        <dsp:cNvSpPr/>
      </dsp:nvSpPr>
      <dsp:spPr>
        <a:xfrm>
          <a:off x="7113987" y="47883"/>
          <a:ext cx="3118766" cy="633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Goal 3</a:t>
          </a:r>
        </a:p>
      </dsp:txBody>
      <dsp:txXfrm>
        <a:off x="7113987" y="47883"/>
        <a:ext cx="3118766" cy="633600"/>
      </dsp:txXfrm>
    </dsp:sp>
    <dsp:sp modelId="{A496AE24-42C1-4F9B-9BBC-D11F55FD3B64}">
      <dsp:nvSpPr>
        <dsp:cNvPr id="0" name=""/>
        <dsp:cNvSpPr/>
      </dsp:nvSpPr>
      <dsp:spPr>
        <a:xfrm>
          <a:off x="7113987" y="681483"/>
          <a:ext cx="3118766" cy="27779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200" kern="1200" dirty="0"/>
            <a:t>	To practice </a:t>
          </a:r>
          <a:r>
            <a:rPr lang="en-US" sz="2200" b="1" kern="1200" dirty="0"/>
            <a:t>creative and holistic research methods </a:t>
          </a:r>
          <a:r>
            <a:rPr lang="en-US" sz="2200" kern="1200" dirty="0"/>
            <a:t>with a focus on student perspectives</a:t>
          </a:r>
        </a:p>
      </dsp:txBody>
      <dsp:txXfrm>
        <a:off x="7113987" y="681483"/>
        <a:ext cx="3118766" cy="277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30BFB-3FBA-42B2-9543-55E05076C67C}">
      <dsp:nvSpPr>
        <dsp:cNvPr id="0" name=""/>
        <dsp:cNvSpPr/>
      </dsp:nvSpPr>
      <dsp:spPr>
        <a:xfrm>
          <a:off x="1379" y="733802"/>
          <a:ext cx="2941190" cy="17647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Focus groups reinforced previous research on lecture recording</a:t>
          </a:r>
        </a:p>
      </dsp:txBody>
      <dsp:txXfrm>
        <a:off x="53066" y="785489"/>
        <a:ext cx="2837816" cy="1661340"/>
      </dsp:txXfrm>
    </dsp:sp>
    <dsp:sp modelId="{F1757FC9-82D1-43B4-9DAE-3026CEFE8BAD}">
      <dsp:nvSpPr>
        <dsp:cNvPr id="0" name=""/>
        <dsp:cNvSpPr/>
      </dsp:nvSpPr>
      <dsp:spPr>
        <a:xfrm>
          <a:off x="3236688" y="1251452"/>
          <a:ext cx="623532" cy="729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236688" y="1397335"/>
        <a:ext cx="436472" cy="437649"/>
      </dsp:txXfrm>
    </dsp:sp>
    <dsp:sp modelId="{1BAC6792-9E6E-40F5-8FFC-E58AE9BD8FEF}">
      <dsp:nvSpPr>
        <dsp:cNvPr id="0" name=""/>
        <dsp:cNvSpPr/>
      </dsp:nvSpPr>
      <dsp:spPr>
        <a:xfrm>
          <a:off x="4119046" y="733802"/>
          <a:ext cx="2941190" cy="1764714"/>
        </a:xfrm>
        <a:prstGeom prst="roundRect">
          <a:avLst>
            <a:gd name="adj" fmla="val 10000"/>
          </a:avLst>
        </a:prstGeom>
        <a:solidFill>
          <a:schemeClr val="accent3">
            <a:hueOff val="5490493"/>
            <a:satOff val="-17308"/>
            <a:lumOff val="403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Recorded lectures will be kept for the foreseeable future</a:t>
          </a:r>
        </a:p>
      </dsp:txBody>
      <dsp:txXfrm>
        <a:off x="4170733" y="785489"/>
        <a:ext cx="2837816" cy="1661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30BFB-3FBA-42B2-9543-55E05076C67C}">
      <dsp:nvSpPr>
        <dsp:cNvPr id="0" name=""/>
        <dsp:cNvSpPr/>
      </dsp:nvSpPr>
      <dsp:spPr>
        <a:xfrm>
          <a:off x="1379" y="733802"/>
          <a:ext cx="2941190" cy="17647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Questionnaire showed preference for in-person tutorials, seminars, and practicals/labs</a:t>
          </a:r>
        </a:p>
      </dsp:txBody>
      <dsp:txXfrm>
        <a:off x="53066" y="785489"/>
        <a:ext cx="2837816" cy="1661340"/>
      </dsp:txXfrm>
    </dsp:sp>
    <dsp:sp modelId="{F1757FC9-82D1-43B4-9DAE-3026CEFE8BAD}">
      <dsp:nvSpPr>
        <dsp:cNvPr id="0" name=""/>
        <dsp:cNvSpPr/>
      </dsp:nvSpPr>
      <dsp:spPr>
        <a:xfrm>
          <a:off x="3236688" y="1251452"/>
          <a:ext cx="623532" cy="729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236688" y="1397335"/>
        <a:ext cx="436472" cy="437649"/>
      </dsp:txXfrm>
    </dsp:sp>
    <dsp:sp modelId="{1BAC6792-9E6E-40F5-8FFC-E58AE9BD8FEF}">
      <dsp:nvSpPr>
        <dsp:cNvPr id="0" name=""/>
        <dsp:cNvSpPr/>
      </dsp:nvSpPr>
      <dsp:spPr>
        <a:xfrm>
          <a:off x="4119046" y="733802"/>
          <a:ext cx="2941190" cy="1764714"/>
        </a:xfrm>
        <a:prstGeom prst="roundRect">
          <a:avLst>
            <a:gd name="adj" fmla="val 10000"/>
          </a:avLst>
        </a:prstGeom>
        <a:solidFill>
          <a:schemeClr val="accent3">
            <a:hueOff val="5490493"/>
            <a:satOff val="-17308"/>
            <a:lumOff val="403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return to in-person</a:t>
          </a:r>
          <a:r>
            <a:rPr lang="en-US" sz="2100" kern="1200" baseline="0" dirty="0"/>
            <a:t> learning was prioritized for these categories</a:t>
          </a:r>
          <a:endParaRPr lang="en-US" sz="2100" kern="1200" dirty="0"/>
        </a:p>
      </dsp:txBody>
      <dsp:txXfrm>
        <a:off x="4170733" y="785489"/>
        <a:ext cx="2837816" cy="1661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0E0CC-5300-47C8-9DBB-203B36D1B782}">
      <dsp:nvSpPr>
        <dsp:cNvPr id="0" name=""/>
        <dsp:cNvSpPr/>
      </dsp:nvSpPr>
      <dsp:spPr>
        <a:xfrm>
          <a:off x="1235" y="0"/>
          <a:ext cx="3211710" cy="422963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Goal 1: Effect of online/hybrid learning on student life</a:t>
          </a:r>
        </a:p>
      </dsp:txBody>
      <dsp:txXfrm>
        <a:off x="1235" y="0"/>
        <a:ext cx="3211710" cy="1268890"/>
      </dsp:txXfrm>
    </dsp:sp>
    <dsp:sp modelId="{BB2712FE-B984-4312-9AB5-13670B7349C5}">
      <dsp:nvSpPr>
        <dsp:cNvPr id="0" name=""/>
        <dsp:cNvSpPr/>
      </dsp:nvSpPr>
      <dsp:spPr>
        <a:xfrm>
          <a:off x="322406" y="1270129"/>
          <a:ext cx="2569368" cy="12752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Students want recorded lectures</a:t>
          </a:r>
        </a:p>
      </dsp:txBody>
      <dsp:txXfrm>
        <a:off x="359758" y="1307481"/>
        <a:ext cx="2494664" cy="1200588"/>
      </dsp:txXfrm>
    </dsp:sp>
    <dsp:sp modelId="{D40CE5B0-BE34-4AAC-96AA-138F585B9831}">
      <dsp:nvSpPr>
        <dsp:cNvPr id="0" name=""/>
        <dsp:cNvSpPr/>
      </dsp:nvSpPr>
      <dsp:spPr>
        <a:xfrm>
          <a:off x="322406" y="2741620"/>
          <a:ext cx="2569368" cy="1275292"/>
        </a:xfrm>
        <a:prstGeom prst="roundRect">
          <a:avLst>
            <a:gd name="adj" fmla="val 10000"/>
          </a:avLst>
        </a:prstGeom>
        <a:solidFill>
          <a:schemeClr val="accent3">
            <a:hueOff val="1098099"/>
            <a:satOff val="-3462"/>
            <a:lumOff val="8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Students prefer in-person tutorials, seminars, and practicals/labs</a:t>
          </a:r>
        </a:p>
      </dsp:txBody>
      <dsp:txXfrm>
        <a:off x="359758" y="2778972"/>
        <a:ext cx="2494664" cy="1200588"/>
      </dsp:txXfrm>
    </dsp:sp>
    <dsp:sp modelId="{A22577F7-1330-4510-B263-28049F2B203C}">
      <dsp:nvSpPr>
        <dsp:cNvPr id="0" name=""/>
        <dsp:cNvSpPr/>
      </dsp:nvSpPr>
      <dsp:spPr>
        <a:xfrm>
          <a:off x="3453824" y="0"/>
          <a:ext cx="3211710" cy="422963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Goal 2: Identify demographic categories more affected by online/hybrid learning</a:t>
          </a:r>
        </a:p>
      </dsp:txBody>
      <dsp:txXfrm>
        <a:off x="3453824" y="0"/>
        <a:ext cx="3211710" cy="1268890"/>
      </dsp:txXfrm>
    </dsp:sp>
    <dsp:sp modelId="{D9E36067-E82E-44F3-A4D8-D63F6F55F088}">
      <dsp:nvSpPr>
        <dsp:cNvPr id="0" name=""/>
        <dsp:cNvSpPr/>
      </dsp:nvSpPr>
      <dsp:spPr>
        <a:xfrm>
          <a:off x="3774995" y="1270129"/>
          <a:ext cx="2569368" cy="1275292"/>
        </a:xfrm>
        <a:prstGeom prst="roundRect">
          <a:avLst>
            <a:gd name="adj" fmla="val 10000"/>
          </a:avLst>
        </a:prstGeom>
        <a:solidFill>
          <a:schemeClr val="accent3">
            <a:hueOff val="2196197"/>
            <a:satOff val="-6923"/>
            <a:lumOff val="16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Groups at risk of crisis remain at risk of crisis</a:t>
          </a:r>
        </a:p>
      </dsp:txBody>
      <dsp:txXfrm>
        <a:off x="3812347" y="1307481"/>
        <a:ext cx="2494664" cy="1200588"/>
      </dsp:txXfrm>
    </dsp:sp>
    <dsp:sp modelId="{8410744B-B431-4B27-B7F4-C0636EFB9327}">
      <dsp:nvSpPr>
        <dsp:cNvPr id="0" name=""/>
        <dsp:cNvSpPr/>
      </dsp:nvSpPr>
      <dsp:spPr>
        <a:xfrm>
          <a:off x="3774995" y="2741620"/>
          <a:ext cx="2569368" cy="1275292"/>
        </a:xfrm>
        <a:prstGeom prst="roundRect">
          <a:avLst>
            <a:gd name="adj" fmla="val 10000"/>
          </a:avLst>
        </a:prstGeom>
        <a:solidFill>
          <a:schemeClr val="accent3">
            <a:hueOff val="3294296"/>
            <a:satOff val="-10385"/>
            <a:lumOff val="242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Demographic needs change even between two semesters</a:t>
          </a:r>
        </a:p>
      </dsp:txBody>
      <dsp:txXfrm>
        <a:off x="3812347" y="2778972"/>
        <a:ext cx="2494664" cy="1200588"/>
      </dsp:txXfrm>
    </dsp:sp>
    <dsp:sp modelId="{830AC739-5266-4C8A-8FD8-06178F67D320}">
      <dsp:nvSpPr>
        <dsp:cNvPr id="0" name=""/>
        <dsp:cNvSpPr/>
      </dsp:nvSpPr>
      <dsp:spPr>
        <a:xfrm>
          <a:off x="6906413" y="0"/>
          <a:ext cx="3211710" cy="422963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Goal 3: Creative and holistic research methods</a:t>
          </a:r>
        </a:p>
      </dsp:txBody>
      <dsp:txXfrm>
        <a:off x="6906413" y="0"/>
        <a:ext cx="3211710" cy="1268890"/>
      </dsp:txXfrm>
    </dsp:sp>
    <dsp:sp modelId="{FA6B0654-DFF4-4E7A-A365-716CDC19B77C}">
      <dsp:nvSpPr>
        <dsp:cNvPr id="0" name=""/>
        <dsp:cNvSpPr/>
      </dsp:nvSpPr>
      <dsp:spPr>
        <a:xfrm>
          <a:off x="7227584" y="1270129"/>
          <a:ext cx="2569368" cy="1275292"/>
        </a:xfrm>
        <a:prstGeom prst="roundRect">
          <a:avLst>
            <a:gd name="adj" fmla="val 10000"/>
          </a:avLst>
        </a:prstGeom>
        <a:solidFill>
          <a:schemeClr val="accent3">
            <a:hueOff val="4392395"/>
            <a:satOff val="-13846"/>
            <a:lumOff val="32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/>
            <a:t>Creative digital storytelling is a good data collection method</a:t>
          </a:r>
        </a:p>
      </dsp:txBody>
      <dsp:txXfrm>
        <a:off x="7264936" y="1307481"/>
        <a:ext cx="2494664" cy="1200588"/>
      </dsp:txXfrm>
    </dsp:sp>
    <dsp:sp modelId="{435AA639-D0AD-47AB-97B1-FAC8BD32C632}">
      <dsp:nvSpPr>
        <dsp:cNvPr id="0" name=""/>
        <dsp:cNvSpPr/>
      </dsp:nvSpPr>
      <dsp:spPr>
        <a:xfrm>
          <a:off x="7227584" y="2741620"/>
          <a:ext cx="2569368" cy="1275292"/>
        </a:xfrm>
        <a:prstGeom prst="roundRect">
          <a:avLst>
            <a:gd name="adj" fmla="val 10000"/>
          </a:avLst>
        </a:prstGeom>
        <a:solidFill>
          <a:schemeClr val="accent3">
            <a:hueOff val="5490493"/>
            <a:satOff val="-17308"/>
            <a:lumOff val="403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/>
            <a:t>Focus groups are difficult to get participants for, even with voucher payment</a:t>
          </a:r>
        </a:p>
      </dsp:txBody>
      <dsp:txXfrm>
        <a:off x="7264936" y="2778972"/>
        <a:ext cx="2494664" cy="12005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2FF6B-908F-4632-8174-C0B44F4B1CE8}">
      <dsp:nvSpPr>
        <dsp:cNvPr id="0" name=""/>
        <dsp:cNvSpPr/>
      </dsp:nvSpPr>
      <dsp:spPr>
        <a:xfrm rot="10800000">
          <a:off x="2148690" y="579"/>
          <a:ext cx="7365395" cy="117398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697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Students know students best</a:t>
          </a:r>
        </a:p>
      </dsp:txBody>
      <dsp:txXfrm rot="10800000">
        <a:off x="2442187" y="579"/>
        <a:ext cx="7071898" cy="1173989"/>
      </dsp:txXfrm>
    </dsp:sp>
    <dsp:sp modelId="{16ADA7EC-6FC2-48A8-8D31-2B5F5C3D73AE}">
      <dsp:nvSpPr>
        <dsp:cNvPr id="0" name=""/>
        <dsp:cNvSpPr/>
      </dsp:nvSpPr>
      <dsp:spPr>
        <a:xfrm>
          <a:off x="1561696" y="579"/>
          <a:ext cx="1173989" cy="1173989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1000" r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94EE6-1928-40C6-A176-916816BD74BD}">
      <dsp:nvSpPr>
        <dsp:cNvPr id="0" name=""/>
        <dsp:cNvSpPr/>
      </dsp:nvSpPr>
      <dsp:spPr>
        <a:xfrm rot="10800000">
          <a:off x="2148690" y="1505628"/>
          <a:ext cx="7365395" cy="117398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697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Research experience and learning opportunities</a:t>
          </a:r>
        </a:p>
      </dsp:txBody>
      <dsp:txXfrm rot="10800000">
        <a:off x="2442187" y="1505628"/>
        <a:ext cx="7071898" cy="1173989"/>
      </dsp:txXfrm>
    </dsp:sp>
    <dsp:sp modelId="{6D487DEC-811E-4135-BBB6-2C8C328810E3}">
      <dsp:nvSpPr>
        <dsp:cNvPr id="0" name=""/>
        <dsp:cNvSpPr/>
      </dsp:nvSpPr>
      <dsp:spPr>
        <a:xfrm>
          <a:off x="1561696" y="1505628"/>
          <a:ext cx="1173989" cy="1173989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3D083-225C-4F65-B27C-6F0610A9FF1E}">
      <dsp:nvSpPr>
        <dsp:cNvPr id="0" name=""/>
        <dsp:cNvSpPr/>
      </dsp:nvSpPr>
      <dsp:spPr>
        <a:xfrm rot="10800000">
          <a:off x="2148690" y="3010677"/>
          <a:ext cx="7365395" cy="117398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697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Building a student-staff community</a:t>
          </a:r>
        </a:p>
      </dsp:txBody>
      <dsp:txXfrm rot="10800000">
        <a:off x="2442187" y="3010677"/>
        <a:ext cx="7071898" cy="1173989"/>
      </dsp:txXfrm>
    </dsp:sp>
    <dsp:sp modelId="{D1C6AC20-AADD-4706-A9FD-4BE226D64B52}">
      <dsp:nvSpPr>
        <dsp:cNvPr id="0" name=""/>
        <dsp:cNvSpPr/>
      </dsp:nvSpPr>
      <dsp:spPr>
        <a:xfrm>
          <a:off x="1561696" y="3010677"/>
          <a:ext cx="1173989" cy="1173989"/>
        </a:xfrm>
        <a:prstGeom prst="ellipse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2000" r="-3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48205-49B5-495A-B4A4-17425147D647}">
      <dsp:nvSpPr>
        <dsp:cNvPr id="0" name=""/>
        <dsp:cNvSpPr/>
      </dsp:nvSpPr>
      <dsp:spPr>
        <a:xfrm>
          <a:off x="472235" y="231912"/>
          <a:ext cx="4549771" cy="14218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035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Improving the future of our education</a:t>
          </a:r>
        </a:p>
      </dsp:txBody>
      <dsp:txXfrm>
        <a:off x="472235" y="231912"/>
        <a:ext cx="4549771" cy="1421803"/>
      </dsp:txXfrm>
    </dsp:sp>
    <dsp:sp modelId="{6CBFFF4C-C84C-42D0-92DB-5E7928E0D979}">
      <dsp:nvSpPr>
        <dsp:cNvPr id="0" name=""/>
        <dsp:cNvSpPr/>
      </dsp:nvSpPr>
      <dsp:spPr>
        <a:xfrm>
          <a:off x="282661" y="26541"/>
          <a:ext cx="995262" cy="1492893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5000" r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6B53C-20B1-4AEA-ACD3-A7DD8BADBBAB}">
      <dsp:nvSpPr>
        <dsp:cNvPr id="0" name=""/>
        <dsp:cNvSpPr/>
      </dsp:nvSpPr>
      <dsp:spPr>
        <a:xfrm>
          <a:off x="5284781" y="186786"/>
          <a:ext cx="4686264" cy="14644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1926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Confidence through experience</a:t>
          </a:r>
        </a:p>
      </dsp:txBody>
      <dsp:txXfrm>
        <a:off x="5284781" y="186786"/>
        <a:ext cx="4686264" cy="1464457"/>
      </dsp:txXfrm>
    </dsp:sp>
    <dsp:sp modelId="{465C261E-77F7-4E8D-AA9D-FB89BCBFCEF6}">
      <dsp:nvSpPr>
        <dsp:cNvPr id="0" name=""/>
        <dsp:cNvSpPr/>
      </dsp:nvSpPr>
      <dsp:spPr>
        <a:xfrm>
          <a:off x="5171850" y="117783"/>
          <a:ext cx="836324" cy="1442482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1841B-E7B7-4A13-9F14-F6217F40C842}">
      <dsp:nvSpPr>
        <dsp:cNvPr id="0" name=""/>
        <dsp:cNvSpPr/>
      </dsp:nvSpPr>
      <dsp:spPr>
        <a:xfrm>
          <a:off x="2946754" y="2026687"/>
          <a:ext cx="4549771" cy="14218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1926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Strong friendships with staff members</a:t>
          </a:r>
        </a:p>
      </dsp:txBody>
      <dsp:txXfrm>
        <a:off x="2946754" y="2026687"/>
        <a:ext cx="4549771" cy="1421803"/>
      </dsp:txXfrm>
    </dsp:sp>
    <dsp:sp modelId="{D87480CF-9BE7-4A59-B468-22DB51DCB410}">
      <dsp:nvSpPr>
        <dsp:cNvPr id="0" name=""/>
        <dsp:cNvSpPr/>
      </dsp:nvSpPr>
      <dsp:spPr>
        <a:xfrm>
          <a:off x="2757181" y="1821315"/>
          <a:ext cx="995262" cy="1492893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0" r="-4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D4F4-5221-4CD8-8726-91C2805C296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8B-F5BB-4E8C-8CEA-924CB2A620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5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D4F4-5221-4CD8-8726-91C2805C296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8B-F5BB-4E8C-8CEA-924CB2A6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D4F4-5221-4CD8-8726-91C2805C296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8B-F5BB-4E8C-8CEA-924CB2A6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4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D4F4-5221-4CD8-8726-91C2805C296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8B-F5BB-4E8C-8CEA-924CB2A6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7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D4F4-5221-4CD8-8726-91C2805C296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8B-F5BB-4E8C-8CEA-924CB2A620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27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D4F4-5221-4CD8-8726-91C2805C296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8B-F5BB-4E8C-8CEA-924CB2A6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9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D4F4-5221-4CD8-8726-91C2805C296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8B-F5BB-4E8C-8CEA-924CB2A6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D4F4-5221-4CD8-8726-91C2805C296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8B-F5BB-4E8C-8CEA-924CB2A6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6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D4F4-5221-4CD8-8726-91C2805C296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8B-F5BB-4E8C-8CEA-924CB2A6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9ADD4F4-5221-4CD8-8726-91C2805C296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9A708B-F5BB-4E8C-8CEA-924CB2A6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D4F4-5221-4CD8-8726-91C2805C296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8B-F5BB-4E8C-8CEA-924CB2A6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8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ADD4F4-5221-4CD8-8726-91C2805C296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9A708B-F5BB-4E8C-8CEA-924CB2A6203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99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3884-1A17-EAB0-3F3F-6E472FF9F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Student-led Exploration of the Effects of Online and Hybrid Learning </a:t>
            </a:r>
            <a:endParaRPr lang="en-US" sz="1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18595-59B1-1C5E-F627-796CBD3323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Nicole Cizauskas, Hitanshi Badani,  Dr Paula Miles</a:t>
            </a:r>
          </a:p>
        </p:txBody>
      </p:sp>
      <p:pic>
        <p:nvPicPr>
          <p:cNvPr id="1026" name="Picture 2" descr="University of St Andrews - Scotland's first university, founded 1413">
            <a:extLst>
              <a:ext uri="{FF2B5EF4-FFF2-40B4-BE49-F238E27FC236}">
                <a16:creationId xmlns:a16="http://schemas.microsoft.com/office/drawing/2014/main" id="{7B7F8410-CFF5-D276-42E1-C2C470A05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203" y="-198976"/>
            <a:ext cx="4364134" cy="191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5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83FAB-4C5F-0849-976F-8E8AFBE6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Questionnaire (1) Findings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BD073-7A93-454C-87E6-8650D4083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 Socializing and Wellbeing: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Interacting relationship – Academic matters, social life, and mental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Recognizing different experiences based on new determinants like year of study or country of residence, household situations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Mention of mentorship schemes, university communication, student services, and CEED.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Factors such 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Accommodation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Support services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Group studying, activities, and projects 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48BAF6F-9D6E-A04D-B463-17E8CEBC5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463" y="425162"/>
            <a:ext cx="4348146" cy="277538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5B00D61-D10C-6C42-9696-DDCB46D91B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463" y="3267032"/>
            <a:ext cx="4209405" cy="27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5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F80C-739D-127B-BAD2-6E2D9AAE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 Fully Online Learning Studies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92D535-770A-23CB-7CC7-4CF122F58D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711910"/>
              </p:ext>
            </p:extLst>
          </p:nvPr>
        </p:nvGraphicFramePr>
        <p:xfrm>
          <a:off x="2419736" y="1204700"/>
          <a:ext cx="7061616" cy="323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1A8DBFD-5DA6-6439-86AA-26E47BA87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449681"/>
              </p:ext>
            </p:extLst>
          </p:nvPr>
        </p:nvGraphicFramePr>
        <p:xfrm>
          <a:off x="2419736" y="3339077"/>
          <a:ext cx="7061616" cy="323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6599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DDE13-DA9F-2EFB-9EC7-DD1C7858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Learning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5342-B12B-0654-83E7-E6839CCDB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Focuses on the hybrid first semester in the 2021-2022 academic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Qualitative – Creative Digital Storytelling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Quantitative – Questionnaire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Context: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University of St Andrews recorded all lectures and most tutorials/seminars during this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Fully online learning was still available for most degrees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In-person options for seminars, tutorials, and practicals/labs were prioritized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6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9DEA-A8B6-E082-48DB-19FE2449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Digital Storytelling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6CEEA-0C52-1C3B-CA62-C465B2F5B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134" y="2202526"/>
            <a:ext cx="579801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Sheets with six empty blocks, crayons and markers, and submission boxes were placed around the campus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Six blocks represent time periods across the semester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Minimal advertisement and no prize draw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Despite this, over 100+ submissions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65C06-B6AA-01E6-53CD-99C56500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31" r="22410"/>
          <a:stretch/>
        </p:blipFill>
        <p:spPr>
          <a:xfrm>
            <a:off x="1283711" y="1842777"/>
            <a:ext cx="3625640" cy="43831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637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B1EB4D1-0FFB-1A38-023E-CA25CA84B452}"/>
              </a:ext>
            </a:extLst>
          </p:cNvPr>
          <p:cNvSpPr txBox="1"/>
          <p:nvPr/>
        </p:nvSpPr>
        <p:spPr>
          <a:xfrm>
            <a:off x="417250" y="1225118"/>
            <a:ext cx="10972800" cy="896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8A2268-70BB-09A1-D4BD-02CED6869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40"/>
          <a:stretch/>
        </p:blipFill>
        <p:spPr>
          <a:xfrm>
            <a:off x="892480" y="182210"/>
            <a:ext cx="4675572" cy="6111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B96BC7-1AD2-DDAF-1664-B0745C53B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948" y="182210"/>
            <a:ext cx="4766102" cy="6111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5999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99FB-B3AA-FBEB-D6F5-847FEA11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Digital Storytelling Findings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E342D7-D2DC-0AE0-3E6F-BCED2D56E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36" y="2121764"/>
            <a:ext cx="5685350" cy="38304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A9DBE-064B-B956-238E-D3AC2C262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43" y="2121764"/>
            <a:ext cx="5813215" cy="383047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90881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AD07-EEE2-7ACA-4DEB-61EAD28C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(2)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2ED5F-3401-ED56-D937-31FA81A2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0610" y="1967300"/>
            <a:ext cx="326165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 </a:t>
            </a:r>
            <a:r>
              <a:rPr lang="en-US" sz="2800" b="1" dirty="0"/>
              <a:t>Overall: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No major changes in student opinion since last semester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Slight increase in hybrid learning preferences for seminars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F2FCE-BD56-6C80-2019-25C8EFCE0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8" y="1756858"/>
            <a:ext cx="6889072" cy="44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66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139A6-3C8C-51A2-ED2E-AAE0858B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(2) Findings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C32D2-5598-0406-3747-BAD77AF97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4"/>
          <a:stretch/>
        </p:blipFill>
        <p:spPr>
          <a:xfrm>
            <a:off x="216158" y="1845734"/>
            <a:ext cx="9602546" cy="44662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7D60D-5CF4-0AF1-DD29-78167B0F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058" y="1845734"/>
            <a:ext cx="270769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 Area of concern: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Very low ratings for student wellbeing during periods of social isolation due to COVID-19</a:t>
            </a:r>
          </a:p>
        </p:txBody>
      </p:sp>
    </p:spTree>
    <p:extLst>
      <p:ext uri="{BB962C8B-B14F-4D97-AF65-F5344CB8AC3E}">
        <p14:creationId xmlns:p14="http://schemas.microsoft.com/office/powerpoint/2010/main" val="1590381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A51E-9C2B-EB31-90F8-E730A79C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(2) Findings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16DFB-3A66-C239-0FCB-6D41C609B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43" y="1845734"/>
            <a:ext cx="9632884" cy="42645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8E50-D466-6E98-6F9F-5D8BE18A4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503" y="1845734"/>
            <a:ext cx="2739648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 </a:t>
            </a:r>
            <a:r>
              <a:rPr lang="en-US" dirty="0"/>
              <a:t>Much higher ratings for in-person social events than their online or hybrid counterparts</a:t>
            </a:r>
            <a:r>
              <a:rPr lang="en-US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 </a:t>
            </a:r>
            <a:r>
              <a:rPr lang="en-US" dirty="0"/>
              <a:t>High ratings for online group chats and online society groups chats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89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081B3-C7AC-3D1C-748C-1358F6E9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(2)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406B2-AE1E-60B0-C2B4-64647BC57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2752" y="1845734"/>
            <a:ext cx="366292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 Demographic areas of concern: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31.9% of students stated that they did not receive financial support after seeking it from the University and/ or external 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46CA2-9006-8F49-5782-32C358FB7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20" y="1952266"/>
            <a:ext cx="6093633" cy="42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2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C504-FB0B-77CD-9887-0C5AA8B6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466C8-6104-7F81-E682-51FF9F651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We (Nicole and Hitanshi) are two student interns at the University of St Andrews Enhancement Theme Team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Dr Paula Miles of the School of Psychology and Neuroscience is our team head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For the past year, we have been performing research on online and hybrid learning together.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Our research was given to the Proctor’s Office and other key decision-makers at the University to help advise the return to in-person learning</a:t>
            </a:r>
          </a:p>
        </p:txBody>
      </p:sp>
    </p:spTree>
    <p:extLst>
      <p:ext uri="{BB962C8B-B14F-4D97-AF65-F5344CB8AC3E}">
        <p14:creationId xmlns:p14="http://schemas.microsoft.com/office/powerpoint/2010/main" val="2263218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4631-8E9B-FC44-EE8E-E02AEE7BA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(2)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D2FE0-91AD-2DA0-2C87-CFE1BD7A6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875" y="1878997"/>
            <a:ext cx="3503128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 Demographic areas of concern: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 Evening degree students rated in-person union-run events very low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C4F450-D6D9-CC86-3ABA-DB3C6C448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448"/>
          <a:stretch/>
        </p:blipFill>
        <p:spPr>
          <a:xfrm>
            <a:off x="715539" y="1878997"/>
            <a:ext cx="6448739" cy="4109529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3AE325D6-1994-DEED-28EE-4267CD5FD61D}"/>
              </a:ext>
            </a:extLst>
          </p:cNvPr>
          <p:cNvSpPr/>
          <p:nvPr/>
        </p:nvSpPr>
        <p:spPr>
          <a:xfrm>
            <a:off x="5113144" y="3653227"/>
            <a:ext cx="240092" cy="2939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69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059D-AC36-1740-8F9D-048ABDEC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Questionnaire (2) Findings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C90C03-4712-DA2A-CACA-B9CA5D528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/>
              <a:t>Academic Matters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Preferences for hybrid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Impacts on academic performance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Discrepancy between schools and lecturers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Important observations: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Flexibility and Schedule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Burnout and Motivation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FB3B57B-630A-4F4A-807F-DB4A53C96E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7068675" y="1737360"/>
            <a:ext cx="495711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62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059D-AC36-1740-8F9D-048ABDEC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Questionnaire (2) Findings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C90C03-4712-DA2A-CACA-B9CA5D528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/>
              <a:t>Socializing and Wellbeing Matters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Key Takeaways: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Discourse on institutional level of responsibility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Policy level – halls contracts and Student Services funding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Town and Gown Relations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Reflections on Qualitative Research Methodologies: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Quantifying qualitative data? Pros and Cons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Organizing and Interpreting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Challenges with isolating groups 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69EB1B0-07CF-E246-A42C-24ACC899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1475" y="2886742"/>
            <a:ext cx="3989794" cy="3341078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FC653EB-03E0-AA44-8987-7109CEC6EC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478" y="496952"/>
            <a:ext cx="3835791" cy="29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88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8F28-8CDD-0EBA-45F4-DEFDB134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for 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A0647-1937-7007-DC92-A925CCD3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30F4EC-C488-A42E-DB61-4142BEDA3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784231"/>
              </p:ext>
            </p:extLst>
          </p:nvPr>
        </p:nvGraphicFramePr>
        <p:xfrm>
          <a:off x="858767" y="1926454"/>
          <a:ext cx="10119360" cy="422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2487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B32F-D12A-1D48-B0E2-9075417B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Choose Student Interns?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815D04-4DE8-D2A4-5A49-DCC52192E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2089215"/>
              </p:ext>
            </p:extLst>
          </p:nvPr>
        </p:nvGraphicFramePr>
        <p:xfrm>
          <a:off x="79898" y="1917576"/>
          <a:ext cx="11075782" cy="4185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2451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0D28-D081-17F4-C9E6-EC7D47ADD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Personal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8283F-829E-3060-B672-666FC7DCE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70191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What we gained by being a part of the Enhancement Theme Team: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D61F14B-3C4A-8A2C-D2C1-E4C2A2F3D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888878"/>
              </p:ext>
            </p:extLst>
          </p:nvPr>
        </p:nvGraphicFramePr>
        <p:xfrm>
          <a:off x="648071" y="2502436"/>
          <a:ext cx="10253708" cy="347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522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D5C4-8F92-10F9-9B02-395E648DC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76922"/>
            <a:ext cx="11029616" cy="93133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Thank you for listening!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E29C4-63E6-32B8-693E-EA0543F73195}"/>
              </a:ext>
            </a:extLst>
          </p:cNvPr>
          <p:cNvSpPr txBox="1"/>
          <p:nvPr/>
        </p:nvSpPr>
        <p:spPr>
          <a:xfrm>
            <a:off x="1151137" y="2778710"/>
            <a:ext cx="9889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For more details on our research methods or findings, you can contact us via email: </a:t>
            </a:r>
          </a:p>
          <a:p>
            <a:pPr algn="just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enhancementtheme@st-andrews.ac.uk</a:t>
            </a:r>
          </a:p>
        </p:txBody>
      </p:sp>
    </p:spTree>
    <p:extLst>
      <p:ext uri="{BB962C8B-B14F-4D97-AF65-F5344CB8AC3E}">
        <p14:creationId xmlns:p14="http://schemas.microsoft.com/office/powerpoint/2010/main" val="418931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AD00-AA79-6F37-6392-89B73D13E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Research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D26E9-150C-F01D-2743-E05B4BC14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26" y="1908699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Our research has </a:t>
            </a:r>
            <a:r>
              <a:rPr lang="en-US" sz="2800" b="1" dirty="0"/>
              <a:t>three main goals: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C6D04D3-6715-8FC6-88A3-06AE81152A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820858"/>
              </p:ext>
            </p:extLst>
          </p:nvPr>
        </p:nvGraphicFramePr>
        <p:xfrm>
          <a:off x="919727" y="2494625"/>
          <a:ext cx="10235953" cy="3507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631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64E7-7834-876C-CE06-1FD8A358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Online Learning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37FF3-21F6-6338-02DC-CB0F15D7E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Focuses on the fully online second semester in the 2020-2021 academic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 Qualitative – Focus Groups and Questionnaire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Quantitative – Questionnaire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0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EA19-FCB4-41BB-74E0-12575D65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D941D-5A61-B3B0-DCDA-B2EF61DE1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Low turnout of participants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All participants identified </a:t>
            </a:r>
            <a:r>
              <a:rPr lang="en-US" sz="2800" b="1" dirty="0"/>
              <a:t>recorded lectures as a positive</a:t>
            </a:r>
            <a:r>
              <a:rPr lang="en-US" sz="2800" dirty="0"/>
              <a:t> of emergency online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All participants </a:t>
            </a:r>
            <a:r>
              <a:rPr lang="en-US" sz="2800" b="1" dirty="0"/>
              <a:t>struggled to connect with peers and lecturers </a:t>
            </a:r>
            <a:r>
              <a:rPr lang="en-US" sz="2800" dirty="0"/>
              <a:t>during emergency online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Sources of certain perspectives – commuting students, neurodivergent students, postgraduate students</a:t>
            </a:r>
          </a:p>
        </p:txBody>
      </p:sp>
    </p:spTree>
    <p:extLst>
      <p:ext uri="{BB962C8B-B14F-4D97-AF65-F5344CB8AC3E}">
        <p14:creationId xmlns:p14="http://schemas.microsoft.com/office/powerpoint/2010/main" val="326129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0B410-CF6B-33B4-789C-D2BEFD81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(1)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BEAF0-B8DD-EEC8-0E4D-011826A0E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819" y="2024316"/>
            <a:ext cx="3838439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 Overall: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Students preferred in-person learning for tutorials, seminars, and practicals/labs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Students were neutral on mode of delivery for lectures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2A93D-F7DD-8AC5-7D59-0DC71BFA6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03" y="1798834"/>
            <a:ext cx="6951216" cy="4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1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7617-5C80-ABF6-E3B5-8CC2C068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(1) Findings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63D2C-AF4E-A12E-9E96-3C72DB08C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4" y="1885616"/>
            <a:ext cx="9324331" cy="44353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60DF7-9757-1468-D11F-74829A19E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0134" y="2009903"/>
            <a:ext cx="320839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 Area of concern: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Low university-wide ratings for feelings of identity and belonging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7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1CC3-2CE8-B8C6-1751-EB5999A4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(1)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8F98A-0529-FCAF-AA49-8A87340C4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/>
              <a:t> Demographic areas of concern: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Care experienced students rated financial impact on wellbeing very negatively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Certain schools expressed discontent with residence-run events and online society-run chats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The graduate school had lower than average ratings for formal/informal student group chats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C370C-25C2-1445-A4AC-230DB39E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Questionnaire (1) Findings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3168140-C14B-B644-AFE9-5B2D5B955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3558" y="0"/>
            <a:ext cx="4927652" cy="331996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328BF-D807-DE4E-AA24-393E682BE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 dirty="0"/>
              <a:t>On Academic Matters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Use of filters to isolate experiences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Observations based on word clouds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Notable findings: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 uniform – experiences differed across schools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Reception of online assessments, recorded lectures, and communication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Mentions of institutional communication and pathos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DDF1720-F0B2-DF46-B6EA-06C06F003C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66" y="3319967"/>
            <a:ext cx="4873702" cy="28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841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775CD"/>
      </a:accent1>
      <a:accent2>
        <a:srgbClr val="7030A0"/>
      </a:accent2>
      <a:accent3>
        <a:srgbClr val="002060"/>
      </a:accent3>
      <a:accent4>
        <a:srgbClr val="ED41CC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1019</Words>
  <Application>Microsoft Office PowerPoint</Application>
  <PresentationFormat>Widescreen</PresentationFormat>
  <Paragraphs>128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Retrospect</vt:lpstr>
      <vt:lpstr>Student-led Exploration of the Effects of Online and Hybrid Learning </vt:lpstr>
      <vt:lpstr>Who Are We?</vt:lpstr>
      <vt:lpstr>Our Research Goals</vt:lpstr>
      <vt:lpstr>Fully Online Learning Studies</vt:lpstr>
      <vt:lpstr>Focus Group Findings</vt:lpstr>
      <vt:lpstr>Questionnaire (1) Findings</vt:lpstr>
      <vt:lpstr>Questionnaire (1) Findings</vt:lpstr>
      <vt:lpstr>Questionnaire (1) Findings</vt:lpstr>
      <vt:lpstr>Questionnaire (1) Findings</vt:lpstr>
      <vt:lpstr>Questionnaire (1) Findings</vt:lpstr>
      <vt:lpstr>Impact of  Fully Online Learning Studies</vt:lpstr>
      <vt:lpstr>Hybrid Learning Studies</vt:lpstr>
      <vt:lpstr>Creative Digital Storytelling Findings</vt:lpstr>
      <vt:lpstr>PowerPoint Presentation</vt:lpstr>
      <vt:lpstr>Creative Digital Storytelling Findings</vt:lpstr>
      <vt:lpstr>Questionnaire (2) Findings</vt:lpstr>
      <vt:lpstr>Questionnaire (2) Findings</vt:lpstr>
      <vt:lpstr>Questionnaire (2) Findings</vt:lpstr>
      <vt:lpstr>Questionnaire (2) Findings</vt:lpstr>
      <vt:lpstr>Questionnaire (2) Findings</vt:lpstr>
      <vt:lpstr>Questionnaire (2) Findings</vt:lpstr>
      <vt:lpstr>Questionnaire (2) Findings</vt:lpstr>
      <vt:lpstr>Takeaways for Future Research</vt:lpstr>
      <vt:lpstr>Why Choose Student Interns?</vt:lpstr>
      <vt:lpstr>Our Personal Experience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Student-led Exploration of the Effects of Online and Hybrid Learning</dc:title>
  <dc:creator/>
  <cp:lastModifiedBy/>
  <cp:revision>1</cp:revision>
  <dcterms:created xsi:type="dcterms:W3CDTF">2022-08-09T09:37:12Z</dcterms:created>
  <dcterms:modified xsi:type="dcterms:W3CDTF">2022-08-09T09:46:48Z</dcterms:modified>
</cp:coreProperties>
</file>