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3"/>
  </p:notesMasterIdLst>
  <p:sldIdLst>
    <p:sldId id="263" r:id="rId2"/>
    <p:sldId id="269" r:id="rId3"/>
    <p:sldId id="270" r:id="rId4"/>
    <p:sldId id="273" r:id="rId5"/>
    <p:sldId id="271" r:id="rId6"/>
    <p:sldId id="274" r:id="rId7"/>
    <p:sldId id="276" r:id="rId8"/>
    <p:sldId id="275" r:id="rId9"/>
    <p:sldId id="272" r:id="rId10"/>
    <p:sldId id="264" r:id="rId11"/>
    <p:sldId id="266" r:id="rId12"/>
  </p:sldIdLst>
  <p:sldSz cx="12192000" cy="6858000"/>
  <p:notesSz cx="6858000" cy="9144000"/>
  <p:defaultTextStyle>
    <a:lvl1pPr>
      <a:defRPr>
        <a:latin typeface="DengXian"/>
        <a:ea typeface="DengXian"/>
        <a:cs typeface="DengXian"/>
        <a:sym typeface="DengXian"/>
      </a:defRPr>
    </a:lvl1pPr>
    <a:lvl2pPr indent="457200">
      <a:defRPr>
        <a:latin typeface="DengXian"/>
        <a:ea typeface="DengXian"/>
        <a:cs typeface="DengXian"/>
        <a:sym typeface="DengXian"/>
      </a:defRPr>
    </a:lvl2pPr>
    <a:lvl3pPr indent="914400">
      <a:defRPr>
        <a:latin typeface="DengXian"/>
        <a:ea typeface="DengXian"/>
        <a:cs typeface="DengXian"/>
        <a:sym typeface="DengXian"/>
      </a:defRPr>
    </a:lvl3pPr>
    <a:lvl4pPr indent="1371600">
      <a:defRPr>
        <a:latin typeface="DengXian"/>
        <a:ea typeface="DengXian"/>
        <a:cs typeface="DengXian"/>
        <a:sym typeface="DengXian"/>
      </a:defRPr>
    </a:lvl4pPr>
    <a:lvl5pPr indent="1828800">
      <a:defRPr>
        <a:latin typeface="DengXian"/>
        <a:ea typeface="DengXian"/>
        <a:cs typeface="DengXian"/>
        <a:sym typeface="DengXian"/>
      </a:defRPr>
    </a:lvl5pPr>
    <a:lvl6pPr indent="2286000">
      <a:defRPr>
        <a:latin typeface="DengXian"/>
        <a:ea typeface="DengXian"/>
        <a:cs typeface="DengXian"/>
        <a:sym typeface="DengXian"/>
      </a:defRPr>
    </a:lvl6pPr>
    <a:lvl7pPr indent="2743200">
      <a:defRPr>
        <a:latin typeface="DengXian"/>
        <a:ea typeface="DengXian"/>
        <a:cs typeface="DengXian"/>
        <a:sym typeface="DengXian"/>
      </a:defRPr>
    </a:lvl7pPr>
    <a:lvl8pPr indent="3200400">
      <a:defRPr>
        <a:latin typeface="DengXian"/>
        <a:ea typeface="DengXian"/>
        <a:cs typeface="DengXian"/>
        <a:sym typeface="DengXian"/>
      </a:defRPr>
    </a:lvl8pPr>
    <a:lvl9pPr indent="3657600">
      <a:defRPr>
        <a:latin typeface="DengXian"/>
        <a:ea typeface="DengXian"/>
        <a:cs typeface="DengXian"/>
        <a:sym typeface="DengXi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44"/>
    <a:srgbClr val="59585E"/>
    <a:srgbClr val="0476AC"/>
    <a:srgbClr val="9C1560"/>
    <a:srgbClr val="007196"/>
    <a:srgbClr val="535353"/>
    <a:srgbClr val="557C79"/>
    <a:srgbClr val="4C6087"/>
    <a:srgbClr val="3D3C3C"/>
    <a:srgbClr val="C05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F3B9C-60D4-0B6D-6CB9-8D3A59EFCC67}" v="10" dt="2022-06-02T19:08:10.363"/>
    <p1510:client id="{0E5DFA16-8D24-6733-6543-A072D366BC8E}" v="2" dt="2022-06-06T16:08:06.438"/>
    <p1510:client id="{19B9221D-2F8F-0881-73E3-FC3A5D71AB95}" v="18" dt="2022-06-06T10:36:41.428"/>
    <p1510:client id="{29435C47-74B1-3679-1DAA-C0F8D8A15D6F}" v="48" dt="2022-06-06T14:29:03.598"/>
    <p1510:client id="{5C8630CF-7717-69BE-290F-D1DC69DEBEB9}" v="63" dt="2022-05-27T13:06:27.710"/>
    <p1510:client id="{73C42763-785B-FBB8-8134-59DB9F381871}" v="103" dt="2022-06-03T10:57:10.960"/>
    <p1510:client id="{7F40772B-C967-364E-C9B2-D85267E054FF}" v="1" dt="2022-06-03T09:11:02.737"/>
    <p1510:client id="{BB7EF2EF-8E18-3871-4DB5-684E69C470FE}" v="261" dt="2022-05-31T11:39:43.155"/>
    <p1510:client id="{BDF3F3DA-2600-19CD-527C-C24AB2DCD862}" v="299" dt="2022-05-27T10:29:57.079"/>
    <p1510:client id="{C14FCE78-008D-8107-0748-6F51FBDF814B}" v="7" dt="2022-05-27T13:01:50.682"/>
    <p1510:client id="{D7647AE0-D1E6-4242-88E4-A6FA35CCFC6F}" v="3" dt="2021-02-18T13:10:27.315"/>
    <p1510:client id="{D818CC92-6523-E4A8-5E2B-586D691E01F4}" v="43" dt="2022-06-06T09:25:11.449"/>
    <p1510:client id="{EFE43BC5-69D7-8760-8D96-7B68C17B7604}" v="1" dt="2021-02-18T13:09:05.428"/>
    <p1510:client id="{FA045FDF-E549-2554-6F39-8939AC48B631}" v="53" dt="2022-06-03T15:37:16.8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BEF07-787E-49FB-9337-DB9E649D86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7CC72-E529-41C3-886A-4E187FAED631}">
      <dgm:prSet phldrT="[Text]"/>
      <dgm:spPr/>
      <dgm:t>
        <a:bodyPr/>
        <a:lstStyle/>
        <a:p>
          <a:r>
            <a:rPr lang="en-US" dirty="0"/>
            <a:t>Nichola</a:t>
          </a:r>
        </a:p>
      </dgm:t>
    </dgm:pt>
    <dgm:pt modelId="{4097295D-0E03-4085-8231-9E9CA9725B8F}" type="parTrans" cxnId="{4223FE89-C075-4D64-B00F-06BE148AF748}">
      <dgm:prSet/>
      <dgm:spPr/>
      <dgm:t>
        <a:bodyPr/>
        <a:lstStyle/>
        <a:p>
          <a:endParaRPr lang="en-US"/>
        </a:p>
      </dgm:t>
    </dgm:pt>
    <dgm:pt modelId="{DC2895A5-2895-46FD-B849-D7DD18802FCC}" type="sibTrans" cxnId="{4223FE89-C075-4D64-B00F-06BE148AF748}">
      <dgm:prSet/>
      <dgm:spPr/>
      <dgm:t>
        <a:bodyPr/>
        <a:lstStyle/>
        <a:p>
          <a:endParaRPr lang="en-US"/>
        </a:p>
      </dgm:t>
    </dgm:pt>
    <dgm:pt modelId="{B55DAAD4-6938-4453-B5D6-ACB181BC486A}">
      <dgm:prSet phldrT="[Text]"/>
      <dgm:spPr/>
      <dgm:t>
        <a:bodyPr/>
        <a:lstStyle/>
        <a:p>
          <a:r>
            <a:rPr lang="en-US" dirty="0"/>
            <a:t>Coordinate Theme work</a:t>
          </a:r>
        </a:p>
      </dgm:t>
    </dgm:pt>
    <dgm:pt modelId="{E6D6A1D2-195C-41CB-9010-97390F99B88B}" type="parTrans" cxnId="{A385EFC4-9F71-4EA3-B0A2-3DB28763DFE1}">
      <dgm:prSet/>
      <dgm:spPr/>
      <dgm:t>
        <a:bodyPr/>
        <a:lstStyle/>
        <a:p>
          <a:endParaRPr lang="en-US"/>
        </a:p>
      </dgm:t>
    </dgm:pt>
    <dgm:pt modelId="{7614A930-339F-432E-ACEF-5C8BC9D28914}" type="sibTrans" cxnId="{A385EFC4-9F71-4EA3-B0A2-3DB28763DFE1}">
      <dgm:prSet/>
      <dgm:spPr/>
      <dgm:t>
        <a:bodyPr/>
        <a:lstStyle/>
        <a:p>
          <a:endParaRPr lang="en-US"/>
        </a:p>
      </dgm:t>
    </dgm:pt>
    <dgm:pt modelId="{1A306030-CC30-4347-953F-B917080A6BBE}">
      <dgm:prSet phldrT="[Text]"/>
      <dgm:spPr/>
      <dgm:t>
        <a:bodyPr/>
        <a:lstStyle/>
        <a:p>
          <a:r>
            <a:rPr lang="en-US" dirty="0"/>
            <a:t>Yuemiao</a:t>
          </a:r>
        </a:p>
      </dgm:t>
    </dgm:pt>
    <dgm:pt modelId="{07A51D48-FB87-4D55-8597-57311B8E7943}" type="parTrans" cxnId="{916DB864-B41A-4A22-A78F-A354B8F30BEE}">
      <dgm:prSet/>
      <dgm:spPr/>
      <dgm:t>
        <a:bodyPr/>
        <a:lstStyle/>
        <a:p>
          <a:endParaRPr lang="en-US"/>
        </a:p>
      </dgm:t>
    </dgm:pt>
    <dgm:pt modelId="{07CEBA39-0451-4C90-8F06-BC0683BAA783}" type="sibTrans" cxnId="{916DB864-B41A-4A22-A78F-A354B8F30BEE}">
      <dgm:prSet/>
      <dgm:spPr/>
      <dgm:t>
        <a:bodyPr/>
        <a:lstStyle/>
        <a:p>
          <a:endParaRPr lang="en-US"/>
        </a:p>
      </dgm:t>
    </dgm:pt>
    <dgm:pt modelId="{62805B40-F395-4C87-8AE6-EBB342DAF586}">
      <dgm:prSet phldrT="[Text]"/>
      <dgm:spPr/>
      <dgm:t>
        <a:bodyPr/>
        <a:lstStyle/>
        <a:p>
          <a:r>
            <a:rPr lang="en-US" dirty="0"/>
            <a:t>PhD Intern</a:t>
          </a:r>
        </a:p>
      </dgm:t>
    </dgm:pt>
    <dgm:pt modelId="{3DD25E84-7069-4B8B-9A23-4846258BC462}" type="parTrans" cxnId="{A22A4FC9-3232-4651-8850-E27E7E6F53E7}">
      <dgm:prSet/>
      <dgm:spPr/>
      <dgm:t>
        <a:bodyPr/>
        <a:lstStyle/>
        <a:p>
          <a:endParaRPr lang="en-US"/>
        </a:p>
      </dgm:t>
    </dgm:pt>
    <dgm:pt modelId="{494769F7-68A8-4021-B8DD-8B3073E51D77}" type="sibTrans" cxnId="{A22A4FC9-3232-4651-8850-E27E7E6F53E7}">
      <dgm:prSet/>
      <dgm:spPr/>
      <dgm:t>
        <a:bodyPr/>
        <a:lstStyle/>
        <a:p>
          <a:endParaRPr lang="en-US"/>
        </a:p>
      </dgm:t>
    </dgm:pt>
    <dgm:pt modelId="{19BC570E-068C-4A1E-8F7F-3758E87A12DF}">
      <dgm:prSet phldrT="[Text]"/>
      <dgm:spPr/>
      <dgm:t>
        <a:bodyPr/>
        <a:lstStyle/>
        <a:p>
          <a:r>
            <a:rPr lang="en-US" dirty="0"/>
            <a:t>PGR focus</a:t>
          </a:r>
        </a:p>
      </dgm:t>
    </dgm:pt>
    <dgm:pt modelId="{8C222380-033A-4938-B723-E20FD593D097}" type="parTrans" cxnId="{F4D7F26B-50EE-41EE-BF17-CE884BEEE71F}">
      <dgm:prSet/>
      <dgm:spPr/>
      <dgm:t>
        <a:bodyPr/>
        <a:lstStyle/>
        <a:p>
          <a:endParaRPr lang="en-US"/>
        </a:p>
      </dgm:t>
    </dgm:pt>
    <dgm:pt modelId="{9B23C7F4-1C57-4CF6-92F1-2E5E4418F27F}" type="sibTrans" cxnId="{F4D7F26B-50EE-41EE-BF17-CE884BEEE71F}">
      <dgm:prSet/>
      <dgm:spPr/>
      <dgm:t>
        <a:bodyPr/>
        <a:lstStyle/>
        <a:p>
          <a:endParaRPr lang="en-US"/>
        </a:p>
      </dgm:t>
    </dgm:pt>
    <dgm:pt modelId="{2E2017D2-9A59-4706-8E2F-41060E81B68B}">
      <dgm:prSet phldrT="[Text]"/>
      <dgm:spPr/>
      <dgm:t>
        <a:bodyPr/>
        <a:lstStyle/>
        <a:p>
          <a:r>
            <a:rPr lang="en-US" dirty="0"/>
            <a:t>Bradley</a:t>
          </a:r>
        </a:p>
      </dgm:t>
    </dgm:pt>
    <dgm:pt modelId="{944DFA44-5DFD-499E-A0CC-143CF3040DE7}" type="parTrans" cxnId="{73BCBBCB-A1D4-4BC5-A408-70866E08439B}">
      <dgm:prSet/>
      <dgm:spPr/>
      <dgm:t>
        <a:bodyPr/>
        <a:lstStyle/>
        <a:p>
          <a:endParaRPr lang="en-US"/>
        </a:p>
      </dgm:t>
    </dgm:pt>
    <dgm:pt modelId="{D6C08414-7830-4D6C-BD8E-232DFDFBE91E}" type="sibTrans" cxnId="{73BCBBCB-A1D4-4BC5-A408-70866E08439B}">
      <dgm:prSet/>
      <dgm:spPr/>
      <dgm:t>
        <a:bodyPr/>
        <a:lstStyle/>
        <a:p>
          <a:endParaRPr lang="en-US"/>
        </a:p>
      </dgm:t>
    </dgm:pt>
    <dgm:pt modelId="{D71E90E9-A2F5-4796-81F6-CE15430D933E}">
      <dgm:prSet phldrT="[Text]"/>
      <dgm:spPr/>
      <dgm:t>
        <a:bodyPr/>
        <a:lstStyle/>
        <a:p>
          <a:r>
            <a:rPr lang="en-US" dirty="0"/>
            <a:t>PhD Intern</a:t>
          </a:r>
        </a:p>
      </dgm:t>
    </dgm:pt>
    <dgm:pt modelId="{8A227AAD-191B-417B-8038-B481AFCCC9FA}" type="parTrans" cxnId="{9B6C853E-5AB4-4115-95A1-C40F8AEDBB9A}">
      <dgm:prSet/>
      <dgm:spPr/>
      <dgm:t>
        <a:bodyPr/>
        <a:lstStyle/>
        <a:p>
          <a:endParaRPr lang="en-US"/>
        </a:p>
      </dgm:t>
    </dgm:pt>
    <dgm:pt modelId="{D5936C5D-D32E-4303-80FC-9999FD5C93D6}" type="sibTrans" cxnId="{9B6C853E-5AB4-4115-95A1-C40F8AEDBB9A}">
      <dgm:prSet/>
      <dgm:spPr/>
      <dgm:t>
        <a:bodyPr/>
        <a:lstStyle/>
        <a:p>
          <a:endParaRPr lang="en-US"/>
        </a:p>
      </dgm:t>
    </dgm:pt>
    <dgm:pt modelId="{0C55C8FE-FEB3-443D-ADC8-D1D47AAA22CE}">
      <dgm:prSet phldrT="[Text]"/>
      <dgm:spPr/>
      <dgm:t>
        <a:bodyPr/>
        <a:lstStyle/>
        <a:p>
          <a:r>
            <a:rPr lang="en-US" dirty="0">
              <a:latin typeface="Calibri Light" panose="020F0302020204030204"/>
            </a:rPr>
            <a:t>University-wide</a:t>
          </a:r>
          <a:endParaRPr lang="en-US" dirty="0"/>
        </a:p>
      </dgm:t>
    </dgm:pt>
    <dgm:pt modelId="{E9FAD6CA-5D86-4D8A-9EB4-3E9745E732C9}" type="parTrans" cxnId="{92B2DA0E-15C2-40C9-8B65-53322079E338}">
      <dgm:prSet/>
      <dgm:spPr/>
      <dgm:t>
        <a:bodyPr/>
        <a:lstStyle/>
        <a:p>
          <a:endParaRPr lang="en-US"/>
        </a:p>
      </dgm:t>
    </dgm:pt>
    <dgm:pt modelId="{CA846A32-2EB4-4A01-864E-C44BB78C3907}" type="sibTrans" cxnId="{92B2DA0E-15C2-40C9-8B65-53322079E338}">
      <dgm:prSet/>
      <dgm:spPr/>
      <dgm:t>
        <a:bodyPr/>
        <a:lstStyle/>
        <a:p>
          <a:endParaRPr lang="en-US"/>
        </a:p>
      </dgm:t>
    </dgm:pt>
    <dgm:pt modelId="{D81E871E-5DCF-474E-9CA5-E220B5432F9D}">
      <dgm:prSet phldrT="[Text]"/>
      <dgm:spPr/>
      <dgm:t>
        <a:bodyPr/>
        <a:lstStyle/>
        <a:p>
          <a:r>
            <a:rPr lang="en-US" dirty="0"/>
            <a:t>TLG member</a:t>
          </a:r>
        </a:p>
      </dgm:t>
    </dgm:pt>
    <dgm:pt modelId="{F25B5C3C-DD32-40D1-898C-F1B478250990}" type="parTrans" cxnId="{CB9BDC28-E233-4BA3-B397-8EDCFB619F5F}">
      <dgm:prSet/>
      <dgm:spPr/>
      <dgm:t>
        <a:bodyPr/>
        <a:lstStyle/>
        <a:p>
          <a:endParaRPr lang="en-US"/>
        </a:p>
      </dgm:t>
    </dgm:pt>
    <dgm:pt modelId="{0925899D-0702-4473-83F7-50E1C28E34D2}" type="sibTrans" cxnId="{CB9BDC28-E233-4BA3-B397-8EDCFB619F5F}">
      <dgm:prSet/>
      <dgm:spPr/>
      <dgm:t>
        <a:bodyPr/>
        <a:lstStyle/>
        <a:p>
          <a:endParaRPr lang="en-US"/>
        </a:p>
      </dgm:t>
    </dgm:pt>
    <dgm:pt modelId="{EEF30363-169E-48C5-96C1-04CE18D7FA80}" type="pres">
      <dgm:prSet presAssocID="{CD2BEF07-787E-49FB-9337-DB9E649D8636}" presName="Name0" presStyleCnt="0">
        <dgm:presLayoutVars>
          <dgm:dir/>
          <dgm:animLvl val="lvl"/>
          <dgm:resizeHandles val="exact"/>
        </dgm:presLayoutVars>
      </dgm:prSet>
      <dgm:spPr/>
    </dgm:pt>
    <dgm:pt modelId="{AA9150EF-B319-4A91-AEDC-7C3163FF78BD}" type="pres">
      <dgm:prSet presAssocID="{C7D7CC72-E529-41C3-886A-4E187FAED631}" presName="composite" presStyleCnt="0"/>
      <dgm:spPr/>
    </dgm:pt>
    <dgm:pt modelId="{EC34B1A2-1E29-4F3E-84FC-9181BF210729}" type="pres">
      <dgm:prSet presAssocID="{C7D7CC72-E529-41C3-886A-4E187FAED6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0BD94E-35F4-4662-B9E6-76B3F978DF02}" type="pres">
      <dgm:prSet presAssocID="{C7D7CC72-E529-41C3-886A-4E187FAED631}" presName="desTx" presStyleLbl="alignAccFollowNode1" presStyleIdx="0" presStyleCnt="3">
        <dgm:presLayoutVars>
          <dgm:bulletEnabled val="1"/>
        </dgm:presLayoutVars>
      </dgm:prSet>
      <dgm:spPr/>
    </dgm:pt>
    <dgm:pt modelId="{408475B8-AEE2-455C-86E3-70FEB1A2C891}" type="pres">
      <dgm:prSet presAssocID="{DC2895A5-2895-46FD-B849-D7DD18802FCC}" presName="space" presStyleCnt="0"/>
      <dgm:spPr/>
    </dgm:pt>
    <dgm:pt modelId="{176426A2-B0C1-43E9-B0B5-14CF682BA0B4}" type="pres">
      <dgm:prSet presAssocID="{1A306030-CC30-4347-953F-B917080A6BBE}" presName="composite" presStyleCnt="0"/>
      <dgm:spPr/>
    </dgm:pt>
    <dgm:pt modelId="{36B479D8-9020-4626-ACE2-F00BDC17EFB4}" type="pres">
      <dgm:prSet presAssocID="{1A306030-CC30-4347-953F-B917080A6B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54B866A-8879-4C47-A97C-95D2C73DB08B}" type="pres">
      <dgm:prSet presAssocID="{1A306030-CC30-4347-953F-B917080A6BBE}" presName="desTx" presStyleLbl="alignAccFollowNode1" presStyleIdx="1" presStyleCnt="3">
        <dgm:presLayoutVars>
          <dgm:bulletEnabled val="1"/>
        </dgm:presLayoutVars>
      </dgm:prSet>
      <dgm:spPr/>
    </dgm:pt>
    <dgm:pt modelId="{FAB29957-5056-4F15-A9A6-DBEBA102201A}" type="pres">
      <dgm:prSet presAssocID="{07CEBA39-0451-4C90-8F06-BC0683BAA783}" presName="space" presStyleCnt="0"/>
      <dgm:spPr/>
    </dgm:pt>
    <dgm:pt modelId="{1D041EE0-E21C-4951-8991-EFAE06C06C2B}" type="pres">
      <dgm:prSet presAssocID="{2E2017D2-9A59-4706-8E2F-41060E81B68B}" presName="composite" presStyleCnt="0"/>
      <dgm:spPr/>
    </dgm:pt>
    <dgm:pt modelId="{B974D031-39DC-4467-8F54-BC06706E200A}" type="pres">
      <dgm:prSet presAssocID="{2E2017D2-9A59-4706-8E2F-41060E81B6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398B1B7-2844-4275-9D26-40BCF4F1DD14}" type="pres">
      <dgm:prSet presAssocID="{2E2017D2-9A59-4706-8E2F-41060E81B68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2B2DA0E-15C2-40C9-8B65-53322079E338}" srcId="{2E2017D2-9A59-4706-8E2F-41060E81B68B}" destId="{0C55C8FE-FEB3-443D-ADC8-D1D47AAA22CE}" srcOrd="1" destOrd="0" parTransId="{E9FAD6CA-5D86-4D8A-9EB4-3E9745E732C9}" sibTransId="{CA846A32-2EB4-4A01-864E-C44BB78C3907}"/>
    <dgm:cxn modelId="{87BB1F16-23B8-4E20-BEAB-8803EDBD1464}" type="presOf" srcId="{CD2BEF07-787E-49FB-9337-DB9E649D8636}" destId="{EEF30363-169E-48C5-96C1-04CE18D7FA80}" srcOrd="0" destOrd="0" presId="urn:microsoft.com/office/officeart/2005/8/layout/hList1"/>
    <dgm:cxn modelId="{CB9BDC28-E233-4BA3-B397-8EDCFB619F5F}" srcId="{C7D7CC72-E529-41C3-886A-4E187FAED631}" destId="{D81E871E-5DCF-474E-9CA5-E220B5432F9D}" srcOrd="1" destOrd="0" parTransId="{F25B5C3C-DD32-40D1-898C-F1B478250990}" sibTransId="{0925899D-0702-4473-83F7-50E1C28E34D2}"/>
    <dgm:cxn modelId="{C1BFC42D-0282-46F3-BEA1-67E5B4863748}" type="presOf" srcId="{D71E90E9-A2F5-4796-81F6-CE15430D933E}" destId="{1398B1B7-2844-4275-9D26-40BCF4F1DD14}" srcOrd="0" destOrd="0" presId="urn:microsoft.com/office/officeart/2005/8/layout/hList1"/>
    <dgm:cxn modelId="{9B6C853E-5AB4-4115-95A1-C40F8AEDBB9A}" srcId="{2E2017D2-9A59-4706-8E2F-41060E81B68B}" destId="{D71E90E9-A2F5-4796-81F6-CE15430D933E}" srcOrd="0" destOrd="0" parTransId="{8A227AAD-191B-417B-8038-B481AFCCC9FA}" sibTransId="{D5936C5D-D32E-4303-80FC-9999FD5C93D6}"/>
    <dgm:cxn modelId="{916DB864-B41A-4A22-A78F-A354B8F30BEE}" srcId="{CD2BEF07-787E-49FB-9337-DB9E649D8636}" destId="{1A306030-CC30-4347-953F-B917080A6BBE}" srcOrd="1" destOrd="0" parTransId="{07A51D48-FB87-4D55-8597-57311B8E7943}" sibTransId="{07CEBA39-0451-4C90-8F06-BC0683BAA783}"/>
    <dgm:cxn modelId="{F4D7F26B-50EE-41EE-BF17-CE884BEEE71F}" srcId="{1A306030-CC30-4347-953F-B917080A6BBE}" destId="{19BC570E-068C-4A1E-8F7F-3758E87A12DF}" srcOrd="1" destOrd="0" parTransId="{8C222380-033A-4938-B723-E20FD593D097}" sibTransId="{9B23C7F4-1C57-4CF6-92F1-2E5E4418F27F}"/>
    <dgm:cxn modelId="{22703457-8D4A-4755-8BCC-101D728CA56C}" type="presOf" srcId="{19BC570E-068C-4A1E-8F7F-3758E87A12DF}" destId="{154B866A-8879-4C47-A97C-95D2C73DB08B}" srcOrd="0" destOrd="1" presId="urn:microsoft.com/office/officeart/2005/8/layout/hList1"/>
    <dgm:cxn modelId="{4223FE89-C075-4D64-B00F-06BE148AF748}" srcId="{CD2BEF07-787E-49FB-9337-DB9E649D8636}" destId="{C7D7CC72-E529-41C3-886A-4E187FAED631}" srcOrd="0" destOrd="0" parTransId="{4097295D-0E03-4085-8231-9E9CA9725B8F}" sibTransId="{DC2895A5-2895-46FD-B849-D7DD18802FCC}"/>
    <dgm:cxn modelId="{2185E498-8F8A-47AA-9A4A-536C49D86599}" type="presOf" srcId="{B55DAAD4-6938-4453-B5D6-ACB181BC486A}" destId="{FC0BD94E-35F4-4662-B9E6-76B3F978DF02}" srcOrd="0" destOrd="0" presId="urn:microsoft.com/office/officeart/2005/8/layout/hList1"/>
    <dgm:cxn modelId="{5E86A899-30B2-47DB-95D9-39CC0422BF89}" type="presOf" srcId="{D81E871E-5DCF-474E-9CA5-E220B5432F9D}" destId="{FC0BD94E-35F4-4662-B9E6-76B3F978DF02}" srcOrd="0" destOrd="1" presId="urn:microsoft.com/office/officeart/2005/8/layout/hList1"/>
    <dgm:cxn modelId="{4E7CCEA3-2068-4EF0-9D07-944D5165CB5D}" type="presOf" srcId="{62805B40-F395-4C87-8AE6-EBB342DAF586}" destId="{154B866A-8879-4C47-A97C-95D2C73DB08B}" srcOrd="0" destOrd="0" presId="urn:microsoft.com/office/officeart/2005/8/layout/hList1"/>
    <dgm:cxn modelId="{A385EFC4-9F71-4EA3-B0A2-3DB28763DFE1}" srcId="{C7D7CC72-E529-41C3-886A-4E187FAED631}" destId="{B55DAAD4-6938-4453-B5D6-ACB181BC486A}" srcOrd="0" destOrd="0" parTransId="{E6D6A1D2-195C-41CB-9010-97390F99B88B}" sibTransId="{7614A930-339F-432E-ACEF-5C8BC9D28914}"/>
    <dgm:cxn modelId="{A22A4FC9-3232-4651-8850-E27E7E6F53E7}" srcId="{1A306030-CC30-4347-953F-B917080A6BBE}" destId="{62805B40-F395-4C87-8AE6-EBB342DAF586}" srcOrd="0" destOrd="0" parTransId="{3DD25E84-7069-4B8B-9A23-4846258BC462}" sibTransId="{494769F7-68A8-4021-B8DD-8B3073E51D77}"/>
    <dgm:cxn modelId="{73BCBBCB-A1D4-4BC5-A408-70866E08439B}" srcId="{CD2BEF07-787E-49FB-9337-DB9E649D8636}" destId="{2E2017D2-9A59-4706-8E2F-41060E81B68B}" srcOrd="2" destOrd="0" parTransId="{944DFA44-5DFD-499E-A0CC-143CF3040DE7}" sibTransId="{D6C08414-7830-4D6C-BD8E-232DFDFBE91E}"/>
    <dgm:cxn modelId="{E5DAEBDB-EDDD-46F5-92E1-F14CA4C229F9}" type="presOf" srcId="{0C55C8FE-FEB3-443D-ADC8-D1D47AAA22CE}" destId="{1398B1B7-2844-4275-9D26-40BCF4F1DD14}" srcOrd="0" destOrd="1" presId="urn:microsoft.com/office/officeart/2005/8/layout/hList1"/>
    <dgm:cxn modelId="{38853BDC-4FB7-4870-A66E-4670C89CD014}" type="presOf" srcId="{1A306030-CC30-4347-953F-B917080A6BBE}" destId="{36B479D8-9020-4626-ACE2-F00BDC17EFB4}" srcOrd="0" destOrd="0" presId="urn:microsoft.com/office/officeart/2005/8/layout/hList1"/>
    <dgm:cxn modelId="{A26972E0-7C04-4F70-880E-2C00D929FC0C}" type="presOf" srcId="{C7D7CC72-E529-41C3-886A-4E187FAED631}" destId="{EC34B1A2-1E29-4F3E-84FC-9181BF210729}" srcOrd="0" destOrd="0" presId="urn:microsoft.com/office/officeart/2005/8/layout/hList1"/>
    <dgm:cxn modelId="{69A842F5-4BCB-4FCC-8072-E96FFF42004C}" type="presOf" srcId="{2E2017D2-9A59-4706-8E2F-41060E81B68B}" destId="{B974D031-39DC-4467-8F54-BC06706E200A}" srcOrd="0" destOrd="0" presId="urn:microsoft.com/office/officeart/2005/8/layout/hList1"/>
    <dgm:cxn modelId="{599BA001-29F8-46BB-A3ED-CA19E28B108D}" type="presParOf" srcId="{EEF30363-169E-48C5-96C1-04CE18D7FA80}" destId="{AA9150EF-B319-4A91-AEDC-7C3163FF78BD}" srcOrd="0" destOrd="0" presId="urn:microsoft.com/office/officeart/2005/8/layout/hList1"/>
    <dgm:cxn modelId="{9C8172FE-BF22-474E-92D9-CDB9E7460F28}" type="presParOf" srcId="{AA9150EF-B319-4A91-AEDC-7C3163FF78BD}" destId="{EC34B1A2-1E29-4F3E-84FC-9181BF210729}" srcOrd="0" destOrd="0" presId="urn:microsoft.com/office/officeart/2005/8/layout/hList1"/>
    <dgm:cxn modelId="{F108AF5B-E709-4885-AC25-8BECBBE3F263}" type="presParOf" srcId="{AA9150EF-B319-4A91-AEDC-7C3163FF78BD}" destId="{FC0BD94E-35F4-4662-B9E6-76B3F978DF02}" srcOrd="1" destOrd="0" presId="urn:microsoft.com/office/officeart/2005/8/layout/hList1"/>
    <dgm:cxn modelId="{3B3A7D31-2498-4166-A309-1D5B4A0D8430}" type="presParOf" srcId="{EEF30363-169E-48C5-96C1-04CE18D7FA80}" destId="{408475B8-AEE2-455C-86E3-70FEB1A2C891}" srcOrd="1" destOrd="0" presId="urn:microsoft.com/office/officeart/2005/8/layout/hList1"/>
    <dgm:cxn modelId="{54767D9F-0B29-408B-A73B-A1FEA8E131A4}" type="presParOf" srcId="{EEF30363-169E-48C5-96C1-04CE18D7FA80}" destId="{176426A2-B0C1-43E9-B0B5-14CF682BA0B4}" srcOrd="2" destOrd="0" presId="urn:microsoft.com/office/officeart/2005/8/layout/hList1"/>
    <dgm:cxn modelId="{8DDD9596-A323-45E3-A638-B013A4127BED}" type="presParOf" srcId="{176426A2-B0C1-43E9-B0B5-14CF682BA0B4}" destId="{36B479D8-9020-4626-ACE2-F00BDC17EFB4}" srcOrd="0" destOrd="0" presId="urn:microsoft.com/office/officeart/2005/8/layout/hList1"/>
    <dgm:cxn modelId="{DB409DCC-69C0-4B47-B4E6-7D773292666E}" type="presParOf" srcId="{176426A2-B0C1-43E9-B0B5-14CF682BA0B4}" destId="{154B866A-8879-4C47-A97C-95D2C73DB08B}" srcOrd="1" destOrd="0" presId="urn:microsoft.com/office/officeart/2005/8/layout/hList1"/>
    <dgm:cxn modelId="{33BA3EAC-2E9E-46C2-933D-1748C49E37E9}" type="presParOf" srcId="{EEF30363-169E-48C5-96C1-04CE18D7FA80}" destId="{FAB29957-5056-4F15-A9A6-DBEBA102201A}" srcOrd="3" destOrd="0" presId="urn:microsoft.com/office/officeart/2005/8/layout/hList1"/>
    <dgm:cxn modelId="{6193C189-1F58-4572-89B6-84936B183138}" type="presParOf" srcId="{EEF30363-169E-48C5-96C1-04CE18D7FA80}" destId="{1D041EE0-E21C-4951-8991-EFAE06C06C2B}" srcOrd="4" destOrd="0" presId="urn:microsoft.com/office/officeart/2005/8/layout/hList1"/>
    <dgm:cxn modelId="{5133BCF1-4E4D-4D9A-B316-0414734C2DCD}" type="presParOf" srcId="{1D041EE0-E21C-4951-8991-EFAE06C06C2B}" destId="{B974D031-39DC-4467-8F54-BC06706E200A}" srcOrd="0" destOrd="0" presId="urn:microsoft.com/office/officeart/2005/8/layout/hList1"/>
    <dgm:cxn modelId="{2141B4CB-EAF6-48FC-8863-6118D455874E}" type="presParOf" srcId="{1D041EE0-E21C-4951-8991-EFAE06C06C2B}" destId="{1398B1B7-2844-4275-9D26-40BCF4F1DD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B1A2-1E29-4F3E-84FC-9181BF210729}">
      <dsp:nvSpPr>
        <dsp:cNvPr id="0" name=""/>
        <dsp:cNvSpPr/>
      </dsp:nvSpPr>
      <dsp:spPr>
        <a:xfrm>
          <a:off x="3395" y="231082"/>
          <a:ext cx="3310308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Nichola</a:t>
          </a:r>
        </a:p>
      </dsp:txBody>
      <dsp:txXfrm>
        <a:off x="3395" y="231082"/>
        <a:ext cx="3310308" cy="1238400"/>
      </dsp:txXfrm>
    </dsp:sp>
    <dsp:sp modelId="{FC0BD94E-35F4-4662-B9E6-76B3F978DF02}">
      <dsp:nvSpPr>
        <dsp:cNvPr id="0" name=""/>
        <dsp:cNvSpPr/>
      </dsp:nvSpPr>
      <dsp:spPr>
        <a:xfrm>
          <a:off x="3395" y="1469482"/>
          <a:ext cx="3310308" cy="3718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Coordinate Theme work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TLG member</a:t>
          </a:r>
        </a:p>
      </dsp:txBody>
      <dsp:txXfrm>
        <a:off x="3395" y="1469482"/>
        <a:ext cx="3310308" cy="3718102"/>
      </dsp:txXfrm>
    </dsp:sp>
    <dsp:sp modelId="{36B479D8-9020-4626-ACE2-F00BDC17EFB4}">
      <dsp:nvSpPr>
        <dsp:cNvPr id="0" name=""/>
        <dsp:cNvSpPr/>
      </dsp:nvSpPr>
      <dsp:spPr>
        <a:xfrm>
          <a:off x="3777147" y="231082"/>
          <a:ext cx="3310308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Yuemiao</a:t>
          </a:r>
        </a:p>
      </dsp:txBody>
      <dsp:txXfrm>
        <a:off x="3777147" y="231082"/>
        <a:ext cx="3310308" cy="1238400"/>
      </dsp:txXfrm>
    </dsp:sp>
    <dsp:sp modelId="{154B866A-8879-4C47-A97C-95D2C73DB08B}">
      <dsp:nvSpPr>
        <dsp:cNvPr id="0" name=""/>
        <dsp:cNvSpPr/>
      </dsp:nvSpPr>
      <dsp:spPr>
        <a:xfrm>
          <a:off x="3777147" y="1469482"/>
          <a:ext cx="3310308" cy="3718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PhD Intern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PGR focus</a:t>
          </a:r>
        </a:p>
      </dsp:txBody>
      <dsp:txXfrm>
        <a:off x="3777147" y="1469482"/>
        <a:ext cx="3310308" cy="3718102"/>
      </dsp:txXfrm>
    </dsp:sp>
    <dsp:sp modelId="{B974D031-39DC-4467-8F54-BC06706E200A}">
      <dsp:nvSpPr>
        <dsp:cNvPr id="0" name=""/>
        <dsp:cNvSpPr/>
      </dsp:nvSpPr>
      <dsp:spPr>
        <a:xfrm>
          <a:off x="7550899" y="231082"/>
          <a:ext cx="3310308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Bradley</a:t>
          </a:r>
        </a:p>
      </dsp:txBody>
      <dsp:txXfrm>
        <a:off x="7550899" y="231082"/>
        <a:ext cx="3310308" cy="1238400"/>
      </dsp:txXfrm>
    </dsp:sp>
    <dsp:sp modelId="{1398B1B7-2844-4275-9D26-40BCF4F1DD14}">
      <dsp:nvSpPr>
        <dsp:cNvPr id="0" name=""/>
        <dsp:cNvSpPr/>
      </dsp:nvSpPr>
      <dsp:spPr>
        <a:xfrm>
          <a:off x="7550899" y="1469482"/>
          <a:ext cx="3310308" cy="3718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PhD Intern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>
              <a:latin typeface="Calibri Light" panose="020F0302020204030204"/>
            </a:rPr>
            <a:t>University-wide</a:t>
          </a:r>
          <a:endParaRPr lang="en-US" sz="4300" kern="1200" dirty="0"/>
        </a:p>
      </dsp:txBody>
      <dsp:txXfrm>
        <a:off x="7550899" y="1469482"/>
        <a:ext cx="3310308" cy="371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hancementthemes.ac.uk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ARCadmin@qaa.ac.u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308155"/>
          </a:xfrm>
        </p:spPr>
        <p:txBody>
          <a:bodyPr anchor="b"/>
          <a:lstStyle>
            <a:lvl1pPr algn="ctr">
              <a:defRPr sz="60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24DD3BE-F401-4843-9508-A7A2F0FF5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C40C2-3CEE-E047-A73B-DE2F76E2A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3"/>
          <p:cNvSpPr/>
          <p:nvPr userDrawn="1"/>
        </p:nvSpPr>
        <p:spPr>
          <a:xfrm>
            <a:off x="547575" y="4380707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</a:t>
            </a:r>
            <a:r>
              <a:rPr lang="en-GB"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60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ACA1F5-B945-436C-8BCC-A6C81499FC91}"/>
              </a:ext>
            </a:extLst>
          </p:cNvPr>
          <p:cNvSpPr txBox="1">
            <a:spLocks/>
          </p:cNvSpPr>
          <p:nvPr userDrawn="1"/>
        </p:nvSpPr>
        <p:spPr>
          <a:xfrm>
            <a:off x="1159834" y="2489731"/>
            <a:ext cx="7920037" cy="180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www.enhancementthemes.ac.uk</a:t>
            </a: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ARCadmin@qaa.ac.uk</a:t>
            </a: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+44 (0) 1415 723420</a:t>
            </a:r>
          </a:p>
        </p:txBody>
      </p:sp>
      <p:pic>
        <p:nvPicPr>
          <p:cNvPr id="15" name="Picture 14" descr="Call.png">
            <a:extLst>
              <a:ext uri="{FF2B5EF4-FFF2-40B4-BE49-F238E27FC236}">
                <a16:creationId xmlns:a16="http://schemas.microsoft.com/office/drawing/2014/main" id="{014ED9D6-7E32-4FD3-9F50-80CFA44A06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773415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all.png">
            <a:extLst>
              <a:ext uri="{FF2B5EF4-FFF2-40B4-BE49-F238E27FC236}">
                <a16:creationId xmlns:a16="http://schemas.microsoft.com/office/drawing/2014/main" id="{13B190F5-C47C-4BF2-AA83-0CDEAC513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089203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all.png">
            <a:extLst>
              <a:ext uri="{FF2B5EF4-FFF2-40B4-BE49-F238E27FC236}">
                <a16:creationId xmlns:a16="http://schemas.microsoft.com/office/drawing/2014/main" id="{043D05B1-1BE4-4E4F-9445-770044FBC2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2406578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55"/>
          <p:cNvSpPr/>
          <p:nvPr userDrawn="1"/>
        </p:nvSpPr>
        <p:spPr>
          <a:xfrm>
            <a:off x="547575" y="762095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 dirty="0">
                <a:solidFill>
                  <a:srgbClr val="9C1560"/>
                </a:solidFill>
              </a:rPr>
              <a:t>Thank you. Any questions please contact us on:</a:t>
            </a:r>
            <a:endParaRPr sz="3200" dirty="0">
              <a:solidFill>
                <a:srgbClr val="9C1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60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4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AD6FB-4390-7148-AB82-DB4BC37A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861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5C55D-6781-EF41-A866-36FC53F1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5" r:id="rId3"/>
    <p:sldLayoutId id="2147483680" r:id="rId4"/>
    <p:sldLayoutId id="2147483684" r:id="rId5"/>
    <p:sldLayoutId id="2147483668" r:id="rId6"/>
    <p:sldLayoutId id="2147483677" r:id="rId7"/>
    <p:sldLayoutId id="2147483678" r:id="rId8"/>
    <p:sldLayoutId id="2147483681" r:id="rId9"/>
    <p:sldLayoutId id="2147483679" r:id="rId10"/>
    <p:sldLayoutId id="2147483682" r:id="rId11"/>
    <p:sldLayoutId id="2147483683" r:id="rId12"/>
    <p:sldLayoutId id="2147483663" r:id="rId13"/>
    <p:sldLayoutId id="2147483665" r:id="rId14"/>
    <p:sldLayoutId id="2147483666" r:id="rId15"/>
    <p:sldLayoutId id="2147483669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nhancementthemes.ac.uk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zzling.stackexchange.com/questions/10996/the-voters-in-a-round-tabl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eaching-matters-blog.ed.ac.uk/welcome-to-may-june-learning-and-teaching-enhancement-theme-building-community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A654-6707-4F49-BE03-74053165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6" y="1780539"/>
            <a:ext cx="10515600" cy="23081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Building Community and Developing a Sense of Belonging through PhD internships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FB76D-0B79-D04E-B0AD-F10B0092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906" y="4617862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Nichola Kett, </a:t>
            </a:r>
            <a:r>
              <a:rPr lang="en-US" dirty="0" err="1">
                <a:latin typeface="Arial"/>
                <a:cs typeface="Arial"/>
              </a:rPr>
              <a:t>Yuemiao</a:t>
            </a:r>
            <a:r>
              <a:rPr lang="en-US" dirty="0">
                <a:latin typeface="Arial"/>
                <a:cs typeface="Arial"/>
              </a:rPr>
              <a:t> Ma, Bradley Sharples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University of Edinburgh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3">
            <a:extLst>
              <a:ext uri="{FF2B5EF4-FFF2-40B4-BE49-F238E27FC236}">
                <a16:creationId xmlns:a16="http://schemas.microsoft.com/office/drawing/2014/main" id="{8CCBDC04-231F-A34B-BB42-449FA1BA1E0B}"/>
              </a:ext>
            </a:extLst>
          </p:cNvPr>
          <p:cNvSpPr/>
          <p:nvPr/>
        </p:nvSpPr>
        <p:spPr>
          <a:xfrm>
            <a:off x="547575" y="4611942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20</a:t>
            </a:r>
            <a:r>
              <a:rPr lang="en-GB"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60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12339-2F63-0A41-BC2F-7D4FAB18346B}"/>
              </a:ext>
            </a:extLst>
          </p:cNvPr>
          <p:cNvSpPr txBox="1">
            <a:spLocks/>
          </p:cNvSpPr>
          <p:nvPr/>
        </p:nvSpPr>
        <p:spPr>
          <a:xfrm>
            <a:off x="1159834" y="3252725"/>
            <a:ext cx="7920037" cy="18002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www.enhancementthemes.ac.uk</a:t>
            </a: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solidFill>
                <a:srgbClr val="535353"/>
              </a:solidFill>
              <a:latin typeface="Arial"/>
              <a:ea typeface="Arial" charset="0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/>
                <a:ea typeface="Arial" charset="0"/>
                <a:cs typeface="Arial"/>
              </a:rPr>
              <a:t>+44 (0) 1415 723420</a:t>
            </a:r>
          </a:p>
        </p:txBody>
      </p:sp>
      <p:pic>
        <p:nvPicPr>
          <p:cNvPr id="4" name="Picture 3" descr="Call.png">
            <a:extLst>
              <a:ext uri="{FF2B5EF4-FFF2-40B4-BE49-F238E27FC236}">
                <a16:creationId xmlns:a16="http://schemas.microsoft.com/office/drawing/2014/main" id="{89E770AE-A397-9E4D-A8BE-E0323884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824681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ll.png">
            <a:extLst>
              <a:ext uri="{FF2B5EF4-FFF2-40B4-BE49-F238E27FC236}">
                <a16:creationId xmlns:a16="http://schemas.microsoft.com/office/drawing/2014/main" id="{E86F347F-6797-BD44-BD52-79836423A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119249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0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02F4C3-B2C9-08C5-F9FA-B579D8ED940D}"/>
              </a:ext>
            </a:extLst>
          </p:cNvPr>
          <p:cNvSpPr txBox="1"/>
          <p:nvPr/>
        </p:nvSpPr>
        <p:spPr>
          <a:xfrm>
            <a:off x="836789" y="2127955"/>
            <a:ext cx="684953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Introduction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Approach, support and development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Work of different PhD Interns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Conclusion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3B2F9-58C7-228D-3288-16091AA309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83B2F9-58C7-228D-3288-16091AA309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Introduction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9439483"/>
              </p:ext>
            </p:extLst>
          </p:nvPr>
        </p:nvGraphicFramePr>
        <p:xfrm>
          <a:off x="606960" y="1241662"/>
          <a:ext cx="108646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17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83B2F9-58C7-228D-3288-16091AA309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Approach, support and development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F390-585A-E97A-5624-9739F2A09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 err="1">
                <a:latin typeface="Arial"/>
                <a:cs typeface="Arial"/>
              </a:rPr>
              <a:t>Employed.ed</a:t>
            </a:r>
            <a:r>
              <a:rPr lang="en-GB" sz="4000" dirty="0">
                <a:latin typeface="Arial"/>
                <a:cs typeface="Arial"/>
              </a:rPr>
              <a:t> Internship Programme </a:t>
            </a:r>
          </a:p>
          <a:p>
            <a:r>
              <a:rPr lang="en-GB" sz="4000" dirty="0">
                <a:latin typeface="Arial"/>
                <a:cs typeface="Arial"/>
              </a:rPr>
              <a:t>Nature of the role: project based</a:t>
            </a:r>
          </a:p>
          <a:p>
            <a:r>
              <a:rPr lang="en-GB" sz="4000" dirty="0">
                <a:latin typeface="Arial"/>
                <a:cs typeface="Arial"/>
              </a:rPr>
              <a:t>Support</a:t>
            </a:r>
          </a:p>
          <a:p>
            <a:r>
              <a:rPr lang="en-GB" sz="4000" dirty="0">
                <a:latin typeface="Arial"/>
                <a:cs typeface="Arial"/>
              </a:rPr>
              <a:t>Development</a:t>
            </a:r>
          </a:p>
          <a:p>
            <a:r>
              <a:rPr lang="en-GB" sz="4000" dirty="0">
                <a:latin typeface="Arial"/>
                <a:cs typeface="Arial"/>
              </a:rPr>
              <a:t>What the Interns bring to the role</a:t>
            </a:r>
          </a:p>
          <a:p>
            <a:endParaRPr lang="en-GB" sz="2800" dirty="0">
              <a:latin typeface="Arial"/>
              <a:cs typeface="Arial"/>
            </a:endParaRPr>
          </a:p>
          <a:p>
            <a:endParaRPr lang="en-GB" sz="28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0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02F4C3-B2C9-08C5-F9FA-B579D8ED940D}"/>
              </a:ext>
            </a:extLst>
          </p:cNvPr>
          <p:cNvSpPr txBox="1"/>
          <p:nvPr/>
        </p:nvSpPr>
        <p:spPr>
          <a:xfrm>
            <a:off x="693507" y="2140981"/>
            <a:ext cx="5617524" cy="3244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PGR representative roundtable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PGR pizza talks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PGR students project by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sparqs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(student partnerships in quality Scotland)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3B2F9-58C7-228D-3288-16091AA309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PGR community building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767DB81-1AB6-52C2-0C9D-D6579C1C5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6810" y="2347555"/>
            <a:ext cx="5595814" cy="42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DA15F4-BA81-2772-7B53-07383CE353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Community Building University Wide</a:t>
            </a:r>
            <a:endParaRPr lang="en-US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63150-BE00-E921-FBCA-746E9B7EEF6C}"/>
              </a:ext>
            </a:extLst>
          </p:cNvPr>
          <p:cNvSpPr txBox="1"/>
          <p:nvPr/>
        </p:nvSpPr>
        <p:spPr>
          <a:xfrm>
            <a:off x="836789" y="1954773"/>
            <a:ext cx="10814754" cy="19625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Theory of Change Model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Gathering Evidence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Health In Social Sciences Disability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56B6D-FAEE-42B3-0C76-0D51BB8BF76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788B78E-9B05-1928-88C3-FAC5B8E51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1" t="22332" r="15320" b="2730"/>
          <a:stretch/>
        </p:blipFill>
        <p:spPr>
          <a:xfrm>
            <a:off x="904103" y="175827"/>
            <a:ext cx="9099237" cy="66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4C6AE-8E0F-176B-09E7-C79AB3C5717D}"/>
              </a:ext>
            </a:extLst>
          </p:cNvPr>
          <p:cNvSpPr txBox="1"/>
          <p:nvPr/>
        </p:nvSpPr>
        <p:spPr>
          <a:xfrm>
            <a:off x="836789" y="1954773"/>
            <a:ext cx="6163928" cy="3890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Moray House School of Education and Sport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hlinkClick r:id="rId2"/>
              </a:rPr>
              <a:t>Teaching Matters blogposts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Student Feedback guides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Mastercard Foundation project</a:t>
            </a:r>
          </a:p>
          <a:p>
            <a:pPr marL="2857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BA9E85-585F-464D-2A36-C87E9EFBFC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Collaborative Projects</a:t>
            </a:r>
          </a:p>
        </p:txBody>
      </p:sp>
      <p:pic>
        <p:nvPicPr>
          <p:cNvPr id="2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1002D9B3-C4EE-03CE-121A-39CC4B2E1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20" y="552214"/>
            <a:ext cx="4862786" cy="5153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5E7F5-5120-1C82-46BC-A6EB7A7625A3}"/>
              </a:ext>
            </a:extLst>
          </p:cNvPr>
          <p:cNvSpPr txBox="1"/>
          <p:nvPr/>
        </p:nvSpPr>
        <p:spPr>
          <a:xfrm>
            <a:off x="6833507" y="5846990"/>
            <a:ext cx="5185683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hlinkClick r:id="rId2"/>
              </a:rPr>
              <a:t>https://www.teaching-matters-blog.ed.ac.uk/welcome-to-may-june-learning-and-teaching-enhancement-theme-building-community/</a:t>
            </a:r>
            <a:r>
              <a:rPr lang="en-US" sz="1600" dirty="0"/>
              <a:t> 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848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83B2F9-58C7-228D-3288-16091AA309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C1560"/>
                </a:solidFill>
                <a:latin typeface="Arial"/>
                <a:cs typeface="Arial"/>
              </a:rPr>
              <a:t>Conclusion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3D17A-7F87-DF7D-8735-86E630CB3628}"/>
              </a:ext>
            </a:extLst>
          </p:cNvPr>
          <p:cNvSpPr txBox="1"/>
          <p:nvPr/>
        </p:nvSpPr>
        <p:spPr>
          <a:xfrm>
            <a:off x="1084489" y="2077811"/>
            <a:ext cx="9661501" cy="2597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</a:rPr>
              <a:t>Turn activity into change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Reflection on our experience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Impact on our own sense of belonging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</a:rPr>
              <a:t>Continue our efforts on improving students' experience</a:t>
            </a:r>
          </a:p>
        </p:txBody>
      </p:sp>
    </p:spTree>
    <p:extLst>
      <p:ext uri="{BB962C8B-B14F-4D97-AF65-F5344CB8AC3E}">
        <p14:creationId xmlns:p14="http://schemas.microsoft.com/office/powerpoint/2010/main" val="36976362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Arial Bold</vt:lpstr>
      <vt:lpstr>Avenir Roman</vt:lpstr>
      <vt:lpstr>Calibri</vt:lpstr>
      <vt:lpstr>Calibri Light</vt:lpstr>
      <vt:lpstr>Custom Design</vt:lpstr>
      <vt:lpstr>Building Community and Developing a Sense of Belonging through PhD internships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and Developing a Sense of Belonging through PhD internships</dc:title>
  <dc:creator/>
  <cp:lastModifiedBy/>
  <cp:revision>1</cp:revision>
  <dcterms:modified xsi:type="dcterms:W3CDTF">2022-08-09T09:46:28Z</dcterms:modified>
</cp:coreProperties>
</file>