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notesMasterIdLst>
    <p:notesMasterId r:id="rId26"/>
  </p:notesMasterIdLst>
  <p:sldIdLst>
    <p:sldId id="263" r:id="rId2"/>
    <p:sldId id="272" r:id="rId3"/>
    <p:sldId id="299" r:id="rId4"/>
    <p:sldId id="274" r:id="rId5"/>
    <p:sldId id="281" r:id="rId6"/>
    <p:sldId id="280" r:id="rId7"/>
    <p:sldId id="283" r:id="rId8"/>
    <p:sldId id="282" r:id="rId9"/>
    <p:sldId id="279" r:id="rId10"/>
    <p:sldId id="276" r:id="rId11"/>
    <p:sldId id="297" r:id="rId12"/>
    <p:sldId id="298" r:id="rId13"/>
    <p:sldId id="285" r:id="rId14"/>
    <p:sldId id="300" r:id="rId15"/>
    <p:sldId id="289" r:id="rId16"/>
    <p:sldId id="291" r:id="rId17"/>
    <p:sldId id="301" r:id="rId18"/>
    <p:sldId id="302" r:id="rId19"/>
    <p:sldId id="303" r:id="rId20"/>
    <p:sldId id="293" r:id="rId21"/>
    <p:sldId id="296" r:id="rId22"/>
    <p:sldId id="305" r:id="rId23"/>
    <p:sldId id="304" r:id="rId24"/>
    <p:sldId id="266" r:id="rId25"/>
  </p:sldIdLst>
  <p:sldSz cx="12192000" cy="6858000"/>
  <p:notesSz cx="6858000" cy="9144000"/>
  <p:defaultTextStyle>
    <a:lvl1pPr>
      <a:defRPr>
        <a:latin typeface="DengXian"/>
        <a:ea typeface="DengXian"/>
        <a:cs typeface="DengXian"/>
        <a:sym typeface="DengXian"/>
      </a:defRPr>
    </a:lvl1pPr>
    <a:lvl2pPr indent="457200">
      <a:defRPr>
        <a:latin typeface="DengXian"/>
        <a:ea typeface="DengXian"/>
        <a:cs typeface="DengXian"/>
        <a:sym typeface="DengXian"/>
      </a:defRPr>
    </a:lvl2pPr>
    <a:lvl3pPr indent="914400">
      <a:defRPr>
        <a:latin typeface="DengXian"/>
        <a:ea typeface="DengXian"/>
        <a:cs typeface="DengXian"/>
        <a:sym typeface="DengXian"/>
      </a:defRPr>
    </a:lvl3pPr>
    <a:lvl4pPr indent="1371600">
      <a:defRPr>
        <a:latin typeface="DengXian"/>
        <a:ea typeface="DengXian"/>
        <a:cs typeface="DengXian"/>
        <a:sym typeface="DengXian"/>
      </a:defRPr>
    </a:lvl4pPr>
    <a:lvl5pPr indent="1828800">
      <a:defRPr>
        <a:latin typeface="DengXian"/>
        <a:ea typeface="DengXian"/>
        <a:cs typeface="DengXian"/>
        <a:sym typeface="DengXian"/>
      </a:defRPr>
    </a:lvl5pPr>
    <a:lvl6pPr indent="2286000">
      <a:defRPr>
        <a:latin typeface="DengXian"/>
        <a:ea typeface="DengXian"/>
        <a:cs typeface="DengXian"/>
        <a:sym typeface="DengXian"/>
      </a:defRPr>
    </a:lvl6pPr>
    <a:lvl7pPr indent="2743200">
      <a:defRPr>
        <a:latin typeface="DengXian"/>
        <a:ea typeface="DengXian"/>
        <a:cs typeface="DengXian"/>
        <a:sym typeface="DengXian"/>
      </a:defRPr>
    </a:lvl7pPr>
    <a:lvl8pPr indent="3200400">
      <a:defRPr>
        <a:latin typeface="DengXian"/>
        <a:ea typeface="DengXian"/>
        <a:cs typeface="DengXian"/>
        <a:sym typeface="DengXian"/>
      </a:defRPr>
    </a:lvl8pPr>
    <a:lvl9pPr indent="3657600">
      <a:defRPr>
        <a:latin typeface="DengXian"/>
        <a:ea typeface="DengXian"/>
        <a:cs typeface="DengXian"/>
        <a:sym typeface="DengXian"/>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C1560"/>
    <a:srgbClr val="000D44"/>
    <a:srgbClr val="59585E"/>
    <a:srgbClr val="0476AC"/>
    <a:srgbClr val="007196"/>
    <a:srgbClr val="535353"/>
    <a:srgbClr val="557C79"/>
    <a:srgbClr val="4C6087"/>
    <a:srgbClr val="3D3C3C"/>
    <a:srgbClr val="C05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2FBD95-293D-4D33-90F8-A32BCFBDCE15}" v="211" dt="2022-06-08T06:03:13.181"/>
    <p1510:client id="{40C5EE56-777B-EA40-B630-68D63D2669D0}" v="2850" dt="2022-06-07T15:46:36.592"/>
    <p1510:client id="{54DA822D-2887-4B41-B0D8-D441C4CB736D}" v="330" dt="2022-06-07T15:45:45.847"/>
    <p1510:client id="{DA9099D9-7BDE-4F50-A88D-5AEE5C1A9FBB}" v="1883" dt="2022-06-07T13:42:57.811"/>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DengXian"/>
          <a:ea typeface="DengXian"/>
          <a:cs typeface="DengXi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DengXian"/>
          <a:ea typeface="DengXian"/>
          <a:cs typeface="DengXi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DengXian"/>
          <a:ea typeface="DengXian"/>
          <a:cs typeface="DengXi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DengXian"/>
          <a:ea typeface="DengXian"/>
          <a:cs typeface="DengXi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DengXian"/>
          <a:ea typeface="DengXian"/>
          <a:cs typeface="DengXi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DengXian"/>
          <a:ea typeface="DengXian"/>
          <a:cs typeface="DengXi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DengXian"/>
          <a:ea typeface="DengXian"/>
          <a:cs typeface="DengXian"/>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DengXian"/>
          <a:ea typeface="DengXian"/>
          <a:cs typeface="DengXian"/>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DengXian"/>
          <a:ea typeface="DengXian"/>
          <a:cs typeface="DengXia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DengXian"/>
          <a:ea typeface="DengXian"/>
          <a:cs typeface="DengXi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DengXian"/>
          <a:ea typeface="DengXian"/>
          <a:cs typeface="DengXi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DengXian"/>
          <a:ea typeface="DengXian"/>
          <a:cs typeface="DengXi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DengXian"/>
          <a:ea typeface="DengXian"/>
          <a:cs typeface="DengXi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8868" autoAdjust="0"/>
  </p:normalViewPr>
  <p:slideViewPr>
    <p:cSldViewPr snapToGrid="0" snapToObjects="1">
      <p:cViewPr varScale="1">
        <p:scale>
          <a:sx n="113" d="100"/>
          <a:sy n="113" d="100"/>
        </p:scale>
        <p:origin x="474"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94"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2BBBB-8637-4305-8EB6-BC0BB77CECEC}"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1C1D6D6B-DE01-4AA3-AE67-C1EA1190D0A8}">
      <dgm:prSet phldrT="[Text]" phldr="1"/>
      <dgm:spPr>
        <a:solidFill>
          <a:srgbClr val="9C1560"/>
        </a:solidFill>
      </dgm:spPr>
      <dgm:t>
        <a:bodyPr/>
        <a:lstStyle/>
        <a:p>
          <a:endParaRPr lang="en-GB" dirty="0"/>
        </a:p>
      </dgm:t>
    </dgm:pt>
    <dgm:pt modelId="{4A2C4D78-1BD4-4C83-8BD7-B8D7330382D3}" type="parTrans" cxnId="{CF9719CF-19E5-4F8F-AB91-F53EAF951A87}">
      <dgm:prSet/>
      <dgm:spPr/>
      <dgm:t>
        <a:bodyPr/>
        <a:lstStyle/>
        <a:p>
          <a:endParaRPr lang="en-GB"/>
        </a:p>
      </dgm:t>
    </dgm:pt>
    <dgm:pt modelId="{594BF6D1-64D3-4963-ADC0-E3340AC30C63}" type="sibTrans" cxnId="{CF9719CF-19E5-4F8F-AB91-F53EAF951A87}">
      <dgm:prSet/>
      <dgm:spPr/>
      <dgm:t>
        <a:bodyPr/>
        <a:lstStyle/>
        <a:p>
          <a:endParaRPr lang="en-GB"/>
        </a:p>
      </dgm:t>
    </dgm:pt>
    <dgm:pt modelId="{20C48880-ECA1-4C5F-BEDA-7FFCAFCD68EA}">
      <dgm:prSet phldrT="[Text]"/>
      <dgm:spPr/>
      <dgm:t>
        <a:bodyPr/>
        <a:lstStyle/>
        <a:p>
          <a:pPr>
            <a:lnSpc>
              <a:spcPct val="100000"/>
            </a:lnSpc>
            <a:spcAft>
              <a:spcPts val="0"/>
            </a:spcAft>
          </a:pPr>
          <a:r>
            <a:rPr lang="en-GB" dirty="0">
              <a:latin typeface="Calibri" panose="020F0502020204030204" pitchFamily="34" charset="0"/>
              <a:cs typeface="Calibri" panose="020F0502020204030204" pitchFamily="34" charset="0"/>
            </a:rPr>
            <a:t>Essay</a:t>
          </a:r>
        </a:p>
        <a:p>
          <a:pPr>
            <a:lnSpc>
              <a:spcPct val="100000"/>
            </a:lnSpc>
            <a:spcAft>
              <a:spcPts val="0"/>
            </a:spcAft>
          </a:pPr>
          <a:r>
            <a:rPr lang="en-GB" dirty="0">
              <a:latin typeface="Calibri" panose="020F0502020204030204" pitchFamily="34" charset="0"/>
              <a:cs typeface="Calibri" panose="020F0502020204030204" pitchFamily="34" charset="0"/>
            </a:rPr>
            <a:t>assignment submitted</a:t>
          </a:r>
        </a:p>
      </dgm:t>
    </dgm:pt>
    <dgm:pt modelId="{4CBF760B-81A1-4925-A077-9F4B2DDFA0A2}" type="parTrans" cxnId="{2505FD25-A40E-42AD-A19E-1888A3992523}">
      <dgm:prSet/>
      <dgm:spPr/>
      <dgm:t>
        <a:bodyPr/>
        <a:lstStyle/>
        <a:p>
          <a:endParaRPr lang="en-GB"/>
        </a:p>
      </dgm:t>
    </dgm:pt>
    <dgm:pt modelId="{EA62047A-4709-4990-B999-267026C7EEB0}" type="sibTrans" cxnId="{2505FD25-A40E-42AD-A19E-1888A3992523}">
      <dgm:prSet/>
      <dgm:spPr/>
      <dgm:t>
        <a:bodyPr/>
        <a:lstStyle/>
        <a:p>
          <a:endParaRPr lang="en-GB"/>
        </a:p>
      </dgm:t>
    </dgm:pt>
    <dgm:pt modelId="{7C942A28-D41A-45E1-89B5-8232C3E403B9}">
      <dgm:prSet phldrT="[Text]" phldr="1"/>
      <dgm:spPr>
        <a:solidFill>
          <a:srgbClr val="9C1560"/>
        </a:solidFill>
      </dgm:spPr>
      <dgm:t>
        <a:bodyPr/>
        <a:lstStyle/>
        <a:p>
          <a:endParaRPr lang="en-GB"/>
        </a:p>
      </dgm:t>
    </dgm:pt>
    <dgm:pt modelId="{1EF287C1-2234-482E-A286-ED59C412A100}" type="parTrans" cxnId="{F2307F4D-637C-4567-A941-4E82C1A952E0}">
      <dgm:prSet/>
      <dgm:spPr/>
      <dgm:t>
        <a:bodyPr/>
        <a:lstStyle/>
        <a:p>
          <a:endParaRPr lang="en-GB"/>
        </a:p>
      </dgm:t>
    </dgm:pt>
    <dgm:pt modelId="{9F2D7B85-BD06-424F-AFF1-8EBAC234D1FC}" type="sibTrans" cxnId="{F2307F4D-637C-4567-A941-4E82C1A952E0}">
      <dgm:prSet/>
      <dgm:spPr/>
      <dgm:t>
        <a:bodyPr/>
        <a:lstStyle/>
        <a:p>
          <a:endParaRPr lang="en-GB"/>
        </a:p>
      </dgm:t>
    </dgm:pt>
    <dgm:pt modelId="{62571693-C415-4D28-8264-C3A1EA6E7851}">
      <dgm:prSet phldrT="[Text]"/>
      <dgm:spPr/>
      <dgm:t>
        <a:bodyPr/>
        <a:lstStyle/>
        <a:p>
          <a:r>
            <a:rPr lang="en-GB" dirty="0">
              <a:latin typeface="Calibri" panose="020F0502020204030204" pitchFamily="34" charset="0"/>
              <a:cs typeface="Calibri" panose="020F0502020204030204" pitchFamily="34" charset="0"/>
            </a:rPr>
            <a:t>Marked as 0-100% grading scheme</a:t>
          </a:r>
        </a:p>
      </dgm:t>
    </dgm:pt>
    <dgm:pt modelId="{3E1FB40A-5CB4-422F-95AC-6915F57F2915}" type="parTrans" cxnId="{4180664A-CFD0-425B-93F1-EB1C349358B0}">
      <dgm:prSet/>
      <dgm:spPr/>
      <dgm:t>
        <a:bodyPr/>
        <a:lstStyle/>
        <a:p>
          <a:endParaRPr lang="en-GB"/>
        </a:p>
      </dgm:t>
    </dgm:pt>
    <dgm:pt modelId="{87FEC07F-E9B9-42ED-950B-748950BCB1A6}" type="sibTrans" cxnId="{4180664A-CFD0-425B-93F1-EB1C349358B0}">
      <dgm:prSet/>
      <dgm:spPr/>
      <dgm:t>
        <a:bodyPr/>
        <a:lstStyle/>
        <a:p>
          <a:endParaRPr lang="en-GB"/>
        </a:p>
      </dgm:t>
    </dgm:pt>
    <dgm:pt modelId="{9E3CA970-EAD6-4367-BE97-3B7CDC012411}">
      <dgm:prSet phldrT="[Text]" phldr="1"/>
      <dgm:spPr>
        <a:solidFill>
          <a:srgbClr val="9C1560"/>
        </a:solidFill>
      </dgm:spPr>
      <dgm:t>
        <a:bodyPr/>
        <a:lstStyle/>
        <a:p>
          <a:endParaRPr lang="en-GB"/>
        </a:p>
      </dgm:t>
    </dgm:pt>
    <dgm:pt modelId="{816946A6-94D0-4FFF-86E6-C1F599188CF6}" type="parTrans" cxnId="{F13BCE84-3C82-4B77-B202-5C84F9EE8012}">
      <dgm:prSet/>
      <dgm:spPr/>
      <dgm:t>
        <a:bodyPr/>
        <a:lstStyle/>
        <a:p>
          <a:endParaRPr lang="en-GB"/>
        </a:p>
      </dgm:t>
    </dgm:pt>
    <dgm:pt modelId="{178826A2-855F-4CB8-9026-F98DD9803708}" type="sibTrans" cxnId="{F13BCE84-3C82-4B77-B202-5C84F9EE8012}">
      <dgm:prSet/>
      <dgm:spPr/>
      <dgm:t>
        <a:bodyPr/>
        <a:lstStyle/>
        <a:p>
          <a:endParaRPr lang="en-GB"/>
        </a:p>
      </dgm:t>
    </dgm:pt>
    <dgm:pt modelId="{6C31DDDD-66D4-4B3C-B584-42B0166DD871}">
      <dgm:prSet phldrT="[Text]"/>
      <dgm:spPr/>
      <dgm:t>
        <a:bodyPr/>
        <a:lstStyle/>
        <a:p>
          <a:r>
            <a:rPr lang="en-GB" dirty="0">
              <a:latin typeface="Calibri" panose="020F0502020204030204" pitchFamily="34" charset="0"/>
              <a:cs typeface="Calibri" panose="020F0502020204030204" pitchFamily="34" charset="0"/>
            </a:rPr>
            <a:t>5 x students each submit essay and each get mark of 65%</a:t>
          </a:r>
        </a:p>
      </dgm:t>
    </dgm:pt>
    <dgm:pt modelId="{FCD0786A-B732-4706-83D4-A1476651E17E}" type="parTrans" cxnId="{8CD050EE-6352-466B-8234-9867DB36F87E}">
      <dgm:prSet/>
      <dgm:spPr/>
      <dgm:t>
        <a:bodyPr/>
        <a:lstStyle/>
        <a:p>
          <a:endParaRPr lang="en-GB"/>
        </a:p>
      </dgm:t>
    </dgm:pt>
    <dgm:pt modelId="{6A9C99E8-EF27-4405-BA2B-51A39F7AF39E}" type="sibTrans" cxnId="{8CD050EE-6352-466B-8234-9867DB36F87E}">
      <dgm:prSet/>
      <dgm:spPr/>
      <dgm:t>
        <a:bodyPr/>
        <a:lstStyle/>
        <a:p>
          <a:endParaRPr lang="en-GB"/>
        </a:p>
      </dgm:t>
    </dgm:pt>
    <dgm:pt modelId="{98CD2B82-3699-402E-B6E5-C8EF24DF3E97}">
      <dgm:prSet/>
      <dgm:spPr>
        <a:solidFill>
          <a:srgbClr val="9C1560"/>
        </a:solidFill>
      </dgm:spPr>
      <dgm:t>
        <a:bodyPr/>
        <a:lstStyle/>
        <a:p>
          <a:endParaRPr lang="en-GB" dirty="0"/>
        </a:p>
      </dgm:t>
    </dgm:pt>
    <dgm:pt modelId="{8D299717-911E-4B0A-95E0-1D2688DB4247}" type="parTrans" cxnId="{12BA59BE-E1BC-4378-869B-91A54A6FF5F2}">
      <dgm:prSet/>
      <dgm:spPr/>
      <dgm:t>
        <a:bodyPr/>
        <a:lstStyle/>
        <a:p>
          <a:endParaRPr lang="en-GB"/>
        </a:p>
      </dgm:t>
    </dgm:pt>
    <dgm:pt modelId="{1742CC6C-0896-4EB5-A184-EEA94CF0C653}" type="sibTrans" cxnId="{12BA59BE-E1BC-4378-869B-91A54A6FF5F2}">
      <dgm:prSet/>
      <dgm:spPr/>
      <dgm:t>
        <a:bodyPr/>
        <a:lstStyle/>
        <a:p>
          <a:endParaRPr lang="en-GB"/>
        </a:p>
      </dgm:t>
    </dgm:pt>
    <dgm:pt modelId="{0CE96D4C-2D3B-44E9-A322-E1B4903B3C87}" type="pres">
      <dgm:prSet presAssocID="{6FE2BBBB-8637-4305-8EB6-BC0BB77CECEC}" presName="Name0" presStyleCnt="0">
        <dgm:presLayoutVars>
          <dgm:dir/>
          <dgm:animLvl val="lvl"/>
          <dgm:resizeHandles val="exact"/>
        </dgm:presLayoutVars>
      </dgm:prSet>
      <dgm:spPr/>
    </dgm:pt>
    <dgm:pt modelId="{27228E12-6E9B-414A-81BB-90B36B30E8E0}" type="pres">
      <dgm:prSet presAssocID="{1C1D6D6B-DE01-4AA3-AE67-C1EA1190D0A8}" presName="compositeNode" presStyleCnt="0">
        <dgm:presLayoutVars>
          <dgm:bulletEnabled val="1"/>
        </dgm:presLayoutVars>
      </dgm:prSet>
      <dgm:spPr/>
    </dgm:pt>
    <dgm:pt modelId="{09FCBCA5-A91B-480C-A2F1-613829AE2B59}" type="pres">
      <dgm:prSet presAssocID="{1C1D6D6B-DE01-4AA3-AE67-C1EA1190D0A8}" presName="bgRect" presStyleLbl="node1" presStyleIdx="0" presStyleCnt="4"/>
      <dgm:spPr/>
    </dgm:pt>
    <dgm:pt modelId="{BFE451E4-60E3-46ED-B5EA-C7BC04DA9F01}" type="pres">
      <dgm:prSet presAssocID="{1C1D6D6B-DE01-4AA3-AE67-C1EA1190D0A8}" presName="parentNode" presStyleLbl="node1" presStyleIdx="0" presStyleCnt="4">
        <dgm:presLayoutVars>
          <dgm:chMax val="0"/>
          <dgm:bulletEnabled val="1"/>
        </dgm:presLayoutVars>
      </dgm:prSet>
      <dgm:spPr/>
    </dgm:pt>
    <dgm:pt modelId="{96B641BE-18A1-43BF-8714-442E44168239}" type="pres">
      <dgm:prSet presAssocID="{1C1D6D6B-DE01-4AA3-AE67-C1EA1190D0A8}" presName="childNode" presStyleLbl="node1" presStyleIdx="0" presStyleCnt="4">
        <dgm:presLayoutVars>
          <dgm:bulletEnabled val="1"/>
        </dgm:presLayoutVars>
      </dgm:prSet>
      <dgm:spPr/>
    </dgm:pt>
    <dgm:pt modelId="{B1929AB0-B09B-46EB-8139-6174C9E5F301}" type="pres">
      <dgm:prSet presAssocID="{594BF6D1-64D3-4963-ADC0-E3340AC30C63}" presName="hSp" presStyleCnt="0"/>
      <dgm:spPr/>
    </dgm:pt>
    <dgm:pt modelId="{16CCF458-3AC0-46BF-94BC-89BBE83FF043}" type="pres">
      <dgm:prSet presAssocID="{594BF6D1-64D3-4963-ADC0-E3340AC30C63}" presName="vProcSp" presStyleCnt="0"/>
      <dgm:spPr/>
    </dgm:pt>
    <dgm:pt modelId="{6D7C44D2-89D5-4EB0-94AB-129C7F72FF0E}" type="pres">
      <dgm:prSet presAssocID="{594BF6D1-64D3-4963-ADC0-E3340AC30C63}" presName="vSp1" presStyleCnt="0"/>
      <dgm:spPr/>
    </dgm:pt>
    <dgm:pt modelId="{000A5499-FD58-45F8-8D52-761CDE118C3F}" type="pres">
      <dgm:prSet presAssocID="{594BF6D1-64D3-4963-ADC0-E3340AC30C63}" presName="simulatedConn" presStyleLbl="solidFgAcc1" presStyleIdx="0" presStyleCnt="3"/>
      <dgm:spPr/>
    </dgm:pt>
    <dgm:pt modelId="{730E79F4-EDDA-4B67-B022-EB9B6C1AAD04}" type="pres">
      <dgm:prSet presAssocID="{594BF6D1-64D3-4963-ADC0-E3340AC30C63}" presName="vSp2" presStyleCnt="0"/>
      <dgm:spPr/>
    </dgm:pt>
    <dgm:pt modelId="{8E08D22C-6864-4380-823C-35A864E6460D}" type="pres">
      <dgm:prSet presAssocID="{594BF6D1-64D3-4963-ADC0-E3340AC30C63}" presName="sibTrans" presStyleCnt="0"/>
      <dgm:spPr/>
    </dgm:pt>
    <dgm:pt modelId="{ED736367-241E-4E66-8472-24B38B4211C3}" type="pres">
      <dgm:prSet presAssocID="{7C942A28-D41A-45E1-89B5-8232C3E403B9}" presName="compositeNode" presStyleCnt="0">
        <dgm:presLayoutVars>
          <dgm:bulletEnabled val="1"/>
        </dgm:presLayoutVars>
      </dgm:prSet>
      <dgm:spPr/>
    </dgm:pt>
    <dgm:pt modelId="{9E2D646F-9C42-4CC3-AA3B-93AAB5DB9324}" type="pres">
      <dgm:prSet presAssocID="{7C942A28-D41A-45E1-89B5-8232C3E403B9}" presName="bgRect" presStyleLbl="node1" presStyleIdx="1" presStyleCnt="4"/>
      <dgm:spPr/>
    </dgm:pt>
    <dgm:pt modelId="{62E4A638-8C82-4829-9A8C-61F3CD8701D3}" type="pres">
      <dgm:prSet presAssocID="{7C942A28-D41A-45E1-89B5-8232C3E403B9}" presName="parentNode" presStyleLbl="node1" presStyleIdx="1" presStyleCnt="4">
        <dgm:presLayoutVars>
          <dgm:chMax val="0"/>
          <dgm:bulletEnabled val="1"/>
        </dgm:presLayoutVars>
      </dgm:prSet>
      <dgm:spPr/>
    </dgm:pt>
    <dgm:pt modelId="{A32E4655-4040-4DC6-9080-A8E63E737790}" type="pres">
      <dgm:prSet presAssocID="{7C942A28-D41A-45E1-89B5-8232C3E403B9}" presName="childNode" presStyleLbl="node1" presStyleIdx="1" presStyleCnt="4">
        <dgm:presLayoutVars>
          <dgm:bulletEnabled val="1"/>
        </dgm:presLayoutVars>
      </dgm:prSet>
      <dgm:spPr/>
    </dgm:pt>
    <dgm:pt modelId="{B56C0D53-DD3C-42E9-AC5D-4F5637ED5E33}" type="pres">
      <dgm:prSet presAssocID="{9F2D7B85-BD06-424F-AFF1-8EBAC234D1FC}" presName="hSp" presStyleCnt="0"/>
      <dgm:spPr/>
    </dgm:pt>
    <dgm:pt modelId="{8CCD061B-9EF8-481D-B665-16401839087C}" type="pres">
      <dgm:prSet presAssocID="{9F2D7B85-BD06-424F-AFF1-8EBAC234D1FC}" presName="vProcSp" presStyleCnt="0"/>
      <dgm:spPr/>
    </dgm:pt>
    <dgm:pt modelId="{7F835B27-C3E4-4FE1-8BBA-53F7C9F8DFA0}" type="pres">
      <dgm:prSet presAssocID="{9F2D7B85-BD06-424F-AFF1-8EBAC234D1FC}" presName="vSp1" presStyleCnt="0"/>
      <dgm:spPr/>
    </dgm:pt>
    <dgm:pt modelId="{0C625CB6-1BB9-4956-B090-B6C2271963DF}" type="pres">
      <dgm:prSet presAssocID="{9F2D7B85-BD06-424F-AFF1-8EBAC234D1FC}" presName="simulatedConn" presStyleLbl="solidFgAcc1" presStyleIdx="1" presStyleCnt="3"/>
      <dgm:spPr/>
    </dgm:pt>
    <dgm:pt modelId="{062DBD13-E0B8-44E3-8FDE-1B7CC013B6CE}" type="pres">
      <dgm:prSet presAssocID="{9F2D7B85-BD06-424F-AFF1-8EBAC234D1FC}" presName="vSp2" presStyleCnt="0"/>
      <dgm:spPr/>
    </dgm:pt>
    <dgm:pt modelId="{46AB6411-166A-4D7F-98F5-A8C878DB4307}" type="pres">
      <dgm:prSet presAssocID="{9F2D7B85-BD06-424F-AFF1-8EBAC234D1FC}" presName="sibTrans" presStyleCnt="0"/>
      <dgm:spPr/>
    </dgm:pt>
    <dgm:pt modelId="{B45D186C-4E73-4DA2-8F09-D9BC69CC1AF4}" type="pres">
      <dgm:prSet presAssocID="{9E3CA970-EAD6-4367-BE97-3B7CDC012411}" presName="compositeNode" presStyleCnt="0">
        <dgm:presLayoutVars>
          <dgm:bulletEnabled val="1"/>
        </dgm:presLayoutVars>
      </dgm:prSet>
      <dgm:spPr/>
    </dgm:pt>
    <dgm:pt modelId="{885A4C9A-884A-4E1C-BEF6-AA0A599694B9}" type="pres">
      <dgm:prSet presAssocID="{9E3CA970-EAD6-4367-BE97-3B7CDC012411}" presName="bgRect" presStyleLbl="node1" presStyleIdx="2" presStyleCnt="4" custLinFactNeighborX="-1748" custLinFactNeighborY="-534"/>
      <dgm:spPr/>
    </dgm:pt>
    <dgm:pt modelId="{262AEB73-80E8-43BD-8928-35910B742810}" type="pres">
      <dgm:prSet presAssocID="{9E3CA970-EAD6-4367-BE97-3B7CDC012411}" presName="parentNode" presStyleLbl="node1" presStyleIdx="2" presStyleCnt="4">
        <dgm:presLayoutVars>
          <dgm:chMax val="0"/>
          <dgm:bulletEnabled val="1"/>
        </dgm:presLayoutVars>
      </dgm:prSet>
      <dgm:spPr/>
    </dgm:pt>
    <dgm:pt modelId="{AF3D00E2-3FE2-49FF-94AB-6E9EB8ECD2C2}" type="pres">
      <dgm:prSet presAssocID="{9E3CA970-EAD6-4367-BE97-3B7CDC012411}" presName="childNode" presStyleLbl="node1" presStyleIdx="2" presStyleCnt="4">
        <dgm:presLayoutVars>
          <dgm:bulletEnabled val="1"/>
        </dgm:presLayoutVars>
      </dgm:prSet>
      <dgm:spPr/>
    </dgm:pt>
    <dgm:pt modelId="{29DC9F9A-AB30-47F4-880E-4CDAB2C43691}" type="pres">
      <dgm:prSet presAssocID="{178826A2-855F-4CB8-9026-F98DD9803708}" presName="hSp" presStyleCnt="0"/>
      <dgm:spPr/>
    </dgm:pt>
    <dgm:pt modelId="{F82DA875-2648-426D-8E6F-2ACA26F4F2C0}" type="pres">
      <dgm:prSet presAssocID="{178826A2-855F-4CB8-9026-F98DD9803708}" presName="vProcSp" presStyleCnt="0"/>
      <dgm:spPr/>
    </dgm:pt>
    <dgm:pt modelId="{4A2EE8FA-3E5B-488E-9161-1631BD062AFA}" type="pres">
      <dgm:prSet presAssocID="{178826A2-855F-4CB8-9026-F98DD9803708}" presName="vSp1" presStyleCnt="0"/>
      <dgm:spPr/>
    </dgm:pt>
    <dgm:pt modelId="{C57BDD59-24A7-4057-8A3C-067A934219ED}" type="pres">
      <dgm:prSet presAssocID="{178826A2-855F-4CB8-9026-F98DD9803708}" presName="simulatedConn" presStyleLbl="solidFgAcc1" presStyleIdx="2" presStyleCnt="3"/>
      <dgm:spPr/>
    </dgm:pt>
    <dgm:pt modelId="{328CC531-0FB6-4A07-A1AD-334AB9CEBAB5}" type="pres">
      <dgm:prSet presAssocID="{178826A2-855F-4CB8-9026-F98DD9803708}" presName="vSp2" presStyleCnt="0"/>
      <dgm:spPr/>
    </dgm:pt>
    <dgm:pt modelId="{16258042-F3CA-4863-B980-0FAB4CB9752A}" type="pres">
      <dgm:prSet presAssocID="{178826A2-855F-4CB8-9026-F98DD9803708}" presName="sibTrans" presStyleCnt="0"/>
      <dgm:spPr/>
    </dgm:pt>
    <dgm:pt modelId="{99E45B75-3F4D-4FA1-AC3C-FCAE21A5A2DE}" type="pres">
      <dgm:prSet presAssocID="{98CD2B82-3699-402E-B6E5-C8EF24DF3E97}" presName="compositeNode" presStyleCnt="0">
        <dgm:presLayoutVars>
          <dgm:bulletEnabled val="1"/>
        </dgm:presLayoutVars>
      </dgm:prSet>
      <dgm:spPr/>
    </dgm:pt>
    <dgm:pt modelId="{F69A5DC2-D42A-42B0-AC1D-510F6A8EEBBF}" type="pres">
      <dgm:prSet presAssocID="{98CD2B82-3699-402E-B6E5-C8EF24DF3E97}" presName="bgRect" presStyleLbl="node1" presStyleIdx="3" presStyleCnt="4"/>
      <dgm:spPr/>
    </dgm:pt>
    <dgm:pt modelId="{0C65B258-7806-43F9-B01E-E7FBDEA11062}" type="pres">
      <dgm:prSet presAssocID="{98CD2B82-3699-402E-B6E5-C8EF24DF3E97}" presName="parentNode" presStyleLbl="node1" presStyleIdx="3" presStyleCnt="4">
        <dgm:presLayoutVars>
          <dgm:chMax val="0"/>
          <dgm:bulletEnabled val="1"/>
        </dgm:presLayoutVars>
      </dgm:prSet>
      <dgm:spPr/>
    </dgm:pt>
  </dgm:ptLst>
  <dgm:cxnLst>
    <dgm:cxn modelId="{11ECF521-7E3B-48BE-90CB-64D250BD2F81}" type="presOf" srcId="{98CD2B82-3699-402E-B6E5-C8EF24DF3E97}" destId="{F69A5DC2-D42A-42B0-AC1D-510F6A8EEBBF}" srcOrd="0" destOrd="0" presId="urn:microsoft.com/office/officeart/2005/8/layout/hProcess7"/>
    <dgm:cxn modelId="{2505FD25-A40E-42AD-A19E-1888A3992523}" srcId="{1C1D6D6B-DE01-4AA3-AE67-C1EA1190D0A8}" destId="{20C48880-ECA1-4C5F-BEDA-7FFCAFCD68EA}" srcOrd="0" destOrd="0" parTransId="{4CBF760B-81A1-4925-A077-9F4B2DDFA0A2}" sibTransId="{EA62047A-4709-4990-B999-267026C7EEB0}"/>
    <dgm:cxn modelId="{0ACEAD2C-3705-4A9F-949D-463AD6D05F64}" type="presOf" srcId="{1C1D6D6B-DE01-4AA3-AE67-C1EA1190D0A8}" destId="{BFE451E4-60E3-46ED-B5EA-C7BC04DA9F01}" srcOrd="1" destOrd="0" presId="urn:microsoft.com/office/officeart/2005/8/layout/hProcess7"/>
    <dgm:cxn modelId="{4180664A-CFD0-425B-93F1-EB1C349358B0}" srcId="{7C942A28-D41A-45E1-89B5-8232C3E403B9}" destId="{62571693-C415-4D28-8264-C3A1EA6E7851}" srcOrd="0" destOrd="0" parTransId="{3E1FB40A-5CB4-422F-95AC-6915F57F2915}" sibTransId="{87FEC07F-E9B9-42ED-950B-748950BCB1A6}"/>
    <dgm:cxn modelId="{F2307F4D-637C-4567-A941-4E82C1A952E0}" srcId="{6FE2BBBB-8637-4305-8EB6-BC0BB77CECEC}" destId="{7C942A28-D41A-45E1-89B5-8232C3E403B9}" srcOrd="1" destOrd="0" parTransId="{1EF287C1-2234-482E-A286-ED59C412A100}" sibTransId="{9F2D7B85-BD06-424F-AFF1-8EBAC234D1FC}"/>
    <dgm:cxn modelId="{B316564E-D110-42E7-A1AB-6CC3E08FF590}" type="presOf" srcId="{20C48880-ECA1-4C5F-BEDA-7FFCAFCD68EA}" destId="{96B641BE-18A1-43BF-8714-442E44168239}" srcOrd="0" destOrd="0" presId="urn:microsoft.com/office/officeart/2005/8/layout/hProcess7"/>
    <dgm:cxn modelId="{9CF3FE79-A9E4-443C-A8F6-B708C5E83652}" type="presOf" srcId="{9E3CA970-EAD6-4367-BE97-3B7CDC012411}" destId="{262AEB73-80E8-43BD-8928-35910B742810}" srcOrd="1" destOrd="0" presId="urn:microsoft.com/office/officeart/2005/8/layout/hProcess7"/>
    <dgm:cxn modelId="{A5C4F47E-3A6F-4262-BCBB-6DC8AA03CBCA}" type="presOf" srcId="{62571693-C415-4D28-8264-C3A1EA6E7851}" destId="{A32E4655-4040-4DC6-9080-A8E63E737790}" srcOrd="0" destOrd="0" presId="urn:microsoft.com/office/officeart/2005/8/layout/hProcess7"/>
    <dgm:cxn modelId="{F13BCE84-3C82-4B77-B202-5C84F9EE8012}" srcId="{6FE2BBBB-8637-4305-8EB6-BC0BB77CECEC}" destId="{9E3CA970-EAD6-4367-BE97-3B7CDC012411}" srcOrd="2" destOrd="0" parTransId="{816946A6-94D0-4FFF-86E6-C1F599188CF6}" sibTransId="{178826A2-855F-4CB8-9026-F98DD9803708}"/>
    <dgm:cxn modelId="{4473D785-4E50-4C72-9781-FB2E6D51A5D4}" type="presOf" srcId="{6FE2BBBB-8637-4305-8EB6-BC0BB77CECEC}" destId="{0CE96D4C-2D3B-44E9-A322-E1B4903B3C87}" srcOrd="0" destOrd="0" presId="urn:microsoft.com/office/officeart/2005/8/layout/hProcess7"/>
    <dgm:cxn modelId="{AE0A4393-2584-4D07-B672-3D8594C6AD1E}" type="presOf" srcId="{1C1D6D6B-DE01-4AA3-AE67-C1EA1190D0A8}" destId="{09FCBCA5-A91B-480C-A2F1-613829AE2B59}" srcOrd="0" destOrd="0" presId="urn:microsoft.com/office/officeart/2005/8/layout/hProcess7"/>
    <dgm:cxn modelId="{FC748E9E-8B1F-4D84-ADA7-810E31B8DD03}" type="presOf" srcId="{98CD2B82-3699-402E-B6E5-C8EF24DF3E97}" destId="{0C65B258-7806-43F9-B01E-E7FBDEA11062}" srcOrd="1" destOrd="0" presId="urn:microsoft.com/office/officeart/2005/8/layout/hProcess7"/>
    <dgm:cxn modelId="{205AF2A0-F047-4195-8E89-44CD995DE63F}" type="presOf" srcId="{9E3CA970-EAD6-4367-BE97-3B7CDC012411}" destId="{885A4C9A-884A-4E1C-BEF6-AA0A599694B9}" srcOrd="0" destOrd="0" presId="urn:microsoft.com/office/officeart/2005/8/layout/hProcess7"/>
    <dgm:cxn modelId="{14AE5EB2-1E31-4687-9C74-90B8F4AA809C}" type="presOf" srcId="{6C31DDDD-66D4-4B3C-B584-42B0166DD871}" destId="{AF3D00E2-3FE2-49FF-94AB-6E9EB8ECD2C2}" srcOrd="0" destOrd="0" presId="urn:microsoft.com/office/officeart/2005/8/layout/hProcess7"/>
    <dgm:cxn modelId="{12BA59BE-E1BC-4378-869B-91A54A6FF5F2}" srcId="{6FE2BBBB-8637-4305-8EB6-BC0BB77CECEC}" destId="{98CD2B82-3699-402E-B6E5-C8EF24DF3E97}" srcOrd="3" destOrd="0" parTransId="{8D299717-911E-4B0A-95E0-1D2688DB4247}" sibTransId="{1742CC6C-0896-4EB5-A184-EEA94CF0C653}"/>
    <dgm:cxn modelId="{952B13C6-D3F7-4FB2-9CC1-768E67C9A880}" type="presOf" srcId="{7C942A28-D41A-45E1-89B5-8232C3E403B9}" destId="{62E4A638-8C82-4829-9A8C-61F3CD8701D3}" srcOrd="1" destOrd="0" presId="urn:microsoft.com/office/officeart/2005/8/layout/hProcess7"/>
    <dgm:cxn modelId="{CF9719CF-19E5-4F8F-AB91-F53EAF951A87}" srcId="{6FE2BBBB-8637-4305-8EB6-BC0BB77CECEC}" destId="{1C1D6D6B-DE01-4AA3-AE67-C1EA1190D0A8}" srcOrd="0" destOrd="0" parTransId="{4A2C4D78-1BD4-4C83-8BD7-B8D7330382D3}" sibTransId="{594BF6D1-64D3-4963-ADC0-E3340AC30C63}"/>
    <dgm:cxn modelId="{A4DE8FE1-953F-4D7C-96AB-99B109546409}" type="presOf" srcId="{7C942A28-D41A-45E1-89B5-8232C3E403B9}" destId="{9E2D646F-9C42-4CC3-AA3B-93AAB5DB9324}" srcOrd="0" destOrd="0" presId="urn:microsoft.com/office/officeart/2005/8/layout/hProcess7"/>
    <dgm:cxn modelId="{8CD050EE-6352-466B-8234-9867DB36F87E}" srcId="{9E3CA970-EAD6-4367-BE97-3B7CDC012411}" destId="{6C31DDDD-66D4-4B3C-B584-42B0166DD871}" srcOrd="0" destOrd="0" parTransId="{FCD0786A-B732-4706-83D4-A1476651E17E}" sibTransId="{6A9C99E8-EF27-4405-BA2B-51A39F7AF39E}"/>
    <dgm:cxn modelId="{B81AD166-6DD3-468F-B037-DAD7CDC8C527}" type="presParOf" srcId="{0CE96D4C-2D3B-44E9-A322-E1B4903B3C87}" destId="{27228E12-6E9B-414A-81BB-90B36B30E8E0}" srcOrd="0" destOrd="0" presId="urn:microsoft.com/office/officeart/2005/8/layout/hProcess7"/>
    <dgm:cxn modelId="{0F313782-9E9F-4301-BFE8-1C63B3D24852}" type="presParOf" srcId="{27228E12-6E9B-414A-81BB-90B36B30E8E0}" destId="{09FCBCA5-A91B-480C-A2F1-613829AE2B59}" srcOrd="0" destOrd="0" presId="urn:microsoft.com/office/officeart/2005/8/layout/hProcess7"/>
    <dgm:cxn modelId="{FE7864DC-6551-4FAD-8713-3D478FBA4872}" type="presParOf" srcId="{27228E12-6E9B-414A-81BB-90B36B30E8E0}" destId="{BFE451E4-60E3-46ED-B5EA-C7BC04DA9F01}" srcOrd="1" destOrd="0" presId="urn:microsoft.com/office/officeart/2005/8/layout/hProcess7"/>
    <dgm:cxn modelId="{CAD482ED-BC0A-4511-94FE-9B41AF77D1D1}" type="presParOf" srcId="{27228E12-6E9B-414A-81BB-90B36B30E8E0}" destId="{96B641BE-18A1-43BF-8714-442E44168239}" srcOrd="2" destOrd="0" presId="urn:microsoft.com/office/officeart/2005/8/layout/hProcess7"/>
    <dgm:cxn modelId="{538E9BCD-4199-4FEE-B52D-634E5432FB1C}" type="presParOf" srcId="{0CE96D4C-2D3B-44E9-A322-E1B4903B3C87}" destId="{B1929AB0-B09B-46EB-8139-6174C9E5F301}" srcOrd="1" destOrd="0" presId="urn:microsoft.com/office/officeart/2005/8/layout/hProcess7"/>
    <dgm:cxn modelId="{D9D1179D-A019-413B-AE4F-274DDCB082F1}" type="presParOf" srcId="{0CE96D4C-2D3B-44E9-A322-E1B4903B3C87}" destId="{16CCF458-3AC0-46BF-94BC-89BBE83FF043}" srcOrd="2" destOrd="0" presId="urn:microsoft.com/office/officeart/2005/8/layout/hProcess7"/>
    <dgm:cxn modelId="{2C8ECE56-0C22-4494-8D49-5B613649B15F}" type="presParOf" srcId="{16CCF458-3AC0-46BF-94BC-89BBE83FF043}" destId="{6D7C44D2-89D5-4EB0-94AB-129C7F72FF0E}" srcOrd="0" destOrd="0" presId="urn:microsoft.com/office/officeart/2005/8/layout/hProcess7"/>
    <dgm:cxn modelId="{40CB0571-07F9-42DC-B005-F48F825E0724}" type="presParOf" srcId="{16CCF458-3AC0-46BF-94BC-89BBE83FF043}" destId="{000A5499-FD58-45F8-8D52-761CDE118C3F}" srcOrd="1" destOrd="0" presId="urn:microsoft.com/office/officeart/2005/8/layout/hProcess7"/>
    <dgm:cxn modelId="{F1C03517-97B8-49C8-9698-2A09E98D2F46}" type="presParOf" srcId="{16CCF458-3AC0-46BF-94BC-89BBE83FF043}" destId="{730E79F4-EDDA-4B67-B022-EB9B6C1AAD04}" srcOrd="2" destOrd="0" presId="urn:microsoft.com/office/officeart/2005/8/layout/hProcess7"/>
    <dgm:cxn modelId="{93FECE4A-70E2-46CC-856C-21460FECC469}" type="presParOf" srcId="{0CE96D4C-2D3B-44E9-A322-E1B4903B3C87}" destId="{8E08D22C-6864-4380-823C-35A864E6460D}" srcOrd="3" destOrd="0" presId="urn:microsoft.com/office/officeart/2005/8/layout/hProcess7"/>
    <dgm:cxn modelId="{D027A234-0D0E-47EA-B443-273A51DED531}" type="presParOf" srcId="{0CE96D4C-2D3B-44E9-A322-E1B4903B3C87}" destId="{ED736367-241E-4E66-8472-24B38B4211C3}" srcOrd="4" destOrd="0" presId="urn:microsoft.com/office/officeart/2005/8/layout/hProcess7"/>
    <dgm:cxn modelId="{9C1E121C-BDA8-421A-A496-7BFFE5BC4E4C}" type="presParOf" srcId="{ED736367-241E-4E66-8472-24B38B4211C3}" destId="{9E2D646F-9C42-4CC3-AA3B-93AAB5DB9324}" srcOrd="0" destOrd="0" presId="urn:microsoft.com/office/officeart/2005/8/layout/hProcess7"/>
    <dgm:cxn modelId="{1D8DEA83-CC98-467C-B60D-C562CE3BF1C9}" type="presParOf" srcId="{ED736367-241E-4E66-8472-24B38B4211C3}" destId="{62E4A638-8C82-4829-9A8C-61F3CD8701D3}" srcOrd="1" destOrd="0" presId="urn:microsoft.com/office/officeart/2005/8/layout/hProcess7"/>
    <dgm:cxn modelId="{B03EFDAF-81E6-4C5F-8498-F95575717560}" type="presParOf" srcId="{ED736367-241E-4E66-8472-24B38B4211C3}" destId="{A32E4655-4040-4DC6-9080-A8E63E737790}" srcOrd="2" destOrd="0" presId="urn:microsoft.com/office/officeart/2005/8/layout/hProcess7"/>
    <dgm:cxn modelId="{88EDC0CF-9C01-45F7-BC16-D4A2137C83F2}" type="presParOf" srcId="{0CE96D4C-2D3B-44E9-A322-E1B4903B3C87}" destId="{B56C0D53-DD3C-42E9-AC5D-4F5637ED5E33}" srcOrd="5" destOrd="0" presId="urn:microsoft.com/office/officeart/2005/8/layout/hProcess7"/>
    <dgm:cxn modelId="{404B4928-9E3B-4F94-B232-A9C1283279A0}" type="presParOf" srcId="{0CE96D4C-2D3B-44E9-A322-E1B4903B3C87}" destId="{8CCD061B-9EF8-481D-B665-16401839087C}" srcOrd="6" destOrd="0" presId="urn:microsoft.com/office/officeart/2005/8/layout/hProcess7"/>
    <dgm:cxn modelId="{272EDA48-2278-46F4-94D2-0DFB6FEB0B22}" type="presParOf" srcId="{8CCD061B-9EF8-481D-B665-16401839087C}" destId="{7F835B27-C3E4-4FE1-8BBA-53F7C9F8DFA0}" srcOrd="0" destOrd="0" presId="urn:microsoft.com/office/officeart/2005/8/layout/hProcess7"/>
    <dgm:cxn modelId="{402F9AE5-2C65-41D0-94C3-D5B9C5FD7663}" type="presParOf" srcId="{8CCD061B-9EF8-481D-B665-16401839087C}" destId="{0C625CB6-1BB9-4956-B090-B6C2271963DF}" srcOrd="1" destOrd="0" presId="urn:microsoft.com/office/officeart/2005/8/layout/hProcess7"/>
    <dgm:cxn modelId="{4EA387CF-CD5D-471D-B3C6-72B0841C23FA}" type="presParOf" srcId="{8CCD061B-9EF8-481D-B665-16401839087C}" destId="{062DBD13-E0B8-44E3-8FDE-1B7CC013B6CE}" srcOrd="2" destOrd="0" presId="urn:microsoft.com/office/officeart/2005/8/layout/hProcess7"/>
    <dgm:cxn modelId="{B8BCDE61-A0AE-4065-90E5-D90DD52F131A}" type="presParOf" srcId="{0CE96D4C-2D3B-44E9-A322-E1B4903B3C87}" destId="{46AB6411-166A-4D7F-98F5-A8C878DB4307}" srcOrd="7" destOrd="0" presId="urn:microsoft.com/office/officeart/2005/8/layout/hProcess7"/>
    <dgm:cxn modelId="{B43A2CE2-2CC1-4F1F-A187-FE8A96B68F18}" type="presParOf" srcId="{0CE96D4C-2D3B-44E9-A322-E1B4903B3C87}" destId="{B45D186C-4E73-4DA2-8F09-D9BC69CC1AF4}" srcOrd="8" destOrd="0" presId="urn:microsoft.com/office/officeart/2005/8/layout/hProcess7"/>
    <dgm:cxn modelId="{97077725-9741-4A6F-A0CA-5CAE64A7581F}" type="presParOf" srcId="{B45D186C-4E73-4DA2-8F09-D9BC69CC1AF4}" destId="{885A4C9A-884A-4E1C-BEF6-AA0A599694B9}" srcOrd="0" destOrd="0" presId="urn:microsoft.com/office/officeart/2005/8/layout/hProcess7"/>
    <dgm:cxn modelId="{9301D43E-0D05-48EB-9410-F1A79999223E}" type="presParOf" srcId="{B45D186C-4E73-4DA2-8F09-D9BC69CC1AF4}" destId="{262AEB73-80E8-43BD-8928-35910B742810}" srcOrd="1" destOrd="0" presId="urn:microsoft.com/office/officeart/2005/8/layout/hProcess7"/>
    <dgm:cxn modelId="{0EF0794B-4308-4E04-913E-E8D1AE4FE67C}" type="presParOf" srcId="{B45D186C-4E73-4DA2-8F09-D9BC69CC1AF4}" destId="{AF3D00E2-3FE2-49FF-94AB-6E9EB8ECD2C2}" srcOrd="2" destOrd="0" presId="urn:microsoft.com/office/officeart/2005/8/layout/hProcess7"/>
    <dgm:cxn modelId="{705AC6A9-1BE7-4F1E-8FC6-7FA983F1851A}" type="presParOf" srcId="{0CE96D4C-2D3B-44E9-A322-E1B4903B3C87}" destId="{29DC9F9A-AB30-47F4-880E-4CDAB2C43691}" srcOrd="9" destOrd="0" presId="urn:microsoft.com/office/officeart/2005/8/layout/hProcess7"/>
    <dgm:cxn modelId="{024212B1-589C-4DE6-9EE5-7A1FC96A7228}" type="presParOf" srcId="{0CE96D4C-2D3B-44E9-A322-E1B4903B3C87}" destId="{F82DA875-2648-426D-8E6F-2ACA26F4F2C0}" srcOrd="10" destOrd="0" presId="urn:microsoft.com/office/officeart/2005/8/layout/hProcess7"/>
    <dgm:cxn modelId="{1AA7CD94-16C5-48E9-BBE9-25BA6EB4C59C}" type="presParOf" srcId="{F82DA875-2648-426D-8E6F-2ACA26F4F2C0}" destId="{4A2EE8FA-3E5B-488E-9161-1631BD062AFA}" srcOrd="0" destOrd="0" presId="urn:microsoft.com/office/officeart/2005/8/layout/hProcess7"/>
    <dgm:cxn modelId="{CA634A3D-7117-4524-9C6B-07680259C8F4}" type="presParOf" srcId="{F82DA875-2648-426D-8E6F-2ACA26F4F2C0}" destId="{C57BDD59-24A7-4057-8A3C-067A934219ED}" srcOrd="1" destOrd="0" presId="urn:microsoft.com/office/officeart/2005/8/layout/hProcess7"/>
    <dgm:cxn modelId="{31369A55-BD2A-4340-91C0-3FE42A292978}" type="presParOf" srcId="{F82DA875-2648-426D-8E6F-2ACA26F4F2C0}" destId="{328CC531-0FB6-4A07-A1AD-334AB9CEBAB5}" srcOrd="2" destOrd="0" presId="urn:microsoft.com/office/officeart/2005/8/layout/hProcess7"/>
    <dgm:cxn modelId="{F2928750-5CFD-477B-BE37-75A5864E206A}" type="presParOf" srcId="{0CE96D4C-2D3B-44E9-A322-E1B4903B3C87}" destId="{16258042-F3CA-4863-B980-0FAB4CB9752A}" srcOrd="11" destOrd="0" presId="urn:microsoft.com/office/officeart/2005/8/layout/hProcess7"/>
    <dgm:cxn modelId="{BE1BB018-F218-4E99-A9D2-F861CAFCB970}" type="presParOf" srcId="{0CE96D4C-2D3B-44E9-A322-E1B4903B3C87}" destId="{99E45B75-3F4D-4FA1-AC3C-FCAE21A5A2DE}" srcOrd="12" destOrd="0" presId="urn:microsoft.com/office/officeart/2005/8/layout/hProcess7"/>
    <dgm:cxn modelId="{B2AA7817-4B16-475E-B62A-7474001DC9B2}" type="presParOf" srcId="{99E45B75-3F4D-4FA1-AC3C-FCAE21A5A2DE}" destId="{F69A5DC2-D42A-42B0-AC1D-510F6A8EEBBF}" srcOrd="0" destOrd="0" presId="urn:microsoft.com/office/officeart/2005/8/layout/hProcess7"/>
    <dgm:cxn modelId="{A6E18B82-5CD2-497A-B161-BA92442B8A9F}" type="presParOf" srcId="{99E45B75-3F4D-4FA1-AC3C-FCAE21A5A2DE}" destId="{0C65B258-7806-43F9-B01E-E7FBDEA11062}" srcOrd="1"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CBCA5-A91B-480C-A2F1-613829AE2B59}">
      <dsp:nvSpPr>
        <dsp:cNvPr id="0" name=""/>
        <dsp:cNvSpPr/>
      </dsp:nvSpPr>
      <dsp:spPr>
        <a:xfrm>
          <a:off x="4255" y="639919"/>
          <a:ext cx="2559583" cy="3071499"/>
        </a:xfrm>
        <a:prstGeom prst="roundRect">
          <a:avLst>
            <a:gd name="adj" fmla="val 5000"/>
          </a:avLst>
        </a:prstGeom>
        <a:solidFill>
          <a:srgbClr val="9C15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GB" sz="2900" kern="1200" dirty="0"/>
        </a:p>
      </dsp:txBody>
      <dsp:txXfrm rot="16200000">
        <a:off x="-999101" y="1643275"/>
        <a:ext cx="2518629" cy="511916"/>
      </dsp:txXfrm>
    </dsp:sp>
    <dsp:sp modelId="{96B641BE-18A1-43BF-8714-442E44168239}">
      <dsp:nvSpPr>
        <dsp:cNvPr id="0" name=""/>
        <dsp:cNvSpPr/>
      </dsp:nvSpPr>
      <dsp:spPr>
        <a:xfrm>
          <a:off x="516171" y="639919"/>
          <a:ext cx="1906889" cy="30714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100000"/>
            </a:lnSpc>
            <a:spcBef>
              <a:spcPct val="0"/>
            </a:spcBef>
            <a:spcAft>
              <a:spcPts val="0"/>
            </a:spcAft>
            <a:buNone/>
          </a:pPr>
          <a:r>
            <a:rPr lang="en-GB" sz="3000" kern="1200" dirty="0">
              <a:latin typeface="Calibri" panose="020F0502020204030204" pitchFamily="34" charset="0"/>
              <a:cs typeface="Calibri" panose="020F0502020204030204" pitchFamily="34" charset="0"/>
            </a:rPr>
            <a:t>Essay</a:t>
          </a:r>
        </a:p>
        <a:p>
          <a:pPr marL="0" lvl="0" indent="0" algn="l" defTabSz="1333500">
            <a:lnSpc>
              <a:spcPct val="100000"/>
            </a:lnSpc>
            <a:spcBef>
              <a:spcPct val="0"/>
            </a:spcBef>
            <a:spcAft>
              <a:spcPts val="0"/>
            </a:spcAft>
            <a:buNone/>
          </a:pPr>
          <a:r>
            <a:rPr lang="en-GB" sz="3000" kern="1200" dirty="0">
              <a:latin typeface="Calibri" panose="020F0502020204030204" pitchFamily="34" charset="0"/>
              <a:cs typeface="Calibri" panose="020F0502020204030204" pitchFamily="34" charset="0"/>
            </a:rPr>
            <a:t>assignment submitted</a:t>
          </a:r>
        </a:p>
      </dsp:txBody>
      <dsp:txXfrm>
        <a:off x="516171" y="639919"/>
        <a:ext cx="1906889" cy="3071499"/>
      </dsp:txXfrm>
    </dsp:sp>
    <dsp:sp modelId="{9E2D646F-9C42-4CC3-AA3B-93AAB5DB9324}">
      <dsp:nvSpPr>
        <dsp:cNvPr id="0" name=""/>
        <dsp:cNvSpPr/>
      </dsp:nvSpPr>
      <dsp:spPr>
        <a:xfrm>
          <a:off x="2653423" y="639919"/>
          <a:ext cx="2559583" cy="3071499"/>
        </a:xfrm>
        <a:prstGeom prst="roundRect">
          <a:avLst>
            <a:gd name="adj" fmla="val 5000"/>
          </a:avLst>
        </a:prstGeom>
        <a:solidFill>
          <a:srgbClr val="9C15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GB" sz="2900" kern="1200"/>
        </a:p>
      </dsp:txBody>
      <dsp:txXfrm rot="16200000">
        <a:off x="1650067" y="1643275"/>
        <a:ext cx="2518629" cy="511916"/>
      </dsp:txXfrm>
    </dsp:sp>
    <dsp:sp modelId="{000A5499-FD58-45F8-8D52-761CDE118C3F}">
      <dsp:nvSpPr>
        <dsp:cNvPr id="0" name=""/>
        <dsp:cNvSpPr/>
      </dsp:nvSpPr>
      <dsp:spPr>
        <a:xfrm rot="5400000">
          <a:off x="2440547" y="3080815"/>
          <a:ext cx="451348" cy="38393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2E4655-4040-4DC6-9080-A8E63E737790}">
      <dsp:nvSpPr>
        <dsp:cNvPr id="0" name=""/>
        <dsp:cNvSpPr/>
      </dsp:nvSpPr>
      <dsp:spPr>
        <a:xfrm>
          <a:off x="3165340" y="639919"/>
          <a:ext cx="1906889" cy="30714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GB" sz="3000" kern="1200" dirty="0">
              <a:latin typeface="Calibri" panose="020F0502020204030204" pitchFamily="34" charset="0"/>
              <a:cs typeface="Calibri" panose="020F0502020204030204" pitchFamily="34" charset="0"/>
            </a:rPr>
            <a:t>Marked as 0-100% grading scheme</a:t>
          </a:r>
        </a:p>
      </dsp:txBody>
      <dsp:txXfrm>
        <a:off x="3165340" y="639919"/>
        <a:ext cx="1906889" cy="3071499"/>
      </dsp:txXfrm>
    </dsp:sp>
    <dsp:sp modelId="{885A4C9A-884A-4E1C-BEF6-AA0A599694B9}">
      <dsp:nvSpPr>
        <dsp:cNvPr id="0" name=""/>
        <dsp:cNvSpPr/>
      </dsp:nvSpPr>
      <dsp:spPr>
        <a:xfrm>
          <a:off x="5257851" y="623517"/>
          <a:ext cx="2559583" cy="3071499"/>
        </a:xfrm>
        <a:prstGeom prst="roundRect">
          <a:avLst>
            <a:gd name="adj" fmla="val 5000"/>
          </a:avLst>
        </a:prstGeom>
        <a:solidFill>
          <a:srgbClr val="9C15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GB" sz="2900" kern="1200"/>
        </a:p>
      </dsp:txBody>
      <dsp:txXfrm rot="16200000">
        <a:off x="4254494" y="1626873"/>
        <a:ext cx="2518629" cy="511916"/>
      </dsp:txXfrm>
    </dsp:sp>
    <dsp:sp modelId="{0C625CB6-1BB9-4956-B090-B6C2271963DF}">
      <dsp:nvSpPr>
        <dsp:cNvPr id="0" name=""/>
        <dsp:cNvSpPr/>
      </dsp:nvSpPr>
      <dsp:spPr>
        <a:xfrm rot="5400000">
          <a:off x="5089716" y="3080815"/>
          <a:ext cx="451348" cy="38393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3D00E2-3FE2-49FF-94AB-6E9EB8ECD2C2}">
      <dsp:nvSpPr>
        <dsp:cNvPr id="0" name=""/>
        <dsp:cNvSpPr/>
      </dsp:nvSpPr>
      <dsp:spPr>
        <a:xfrm>
          <a:off x="5769767" y="623517"/>
          <a:ext cx="1906889" cy="30714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a:lnSpc>
              <a:spcPct val="90000"/>
            </a:lnSpc>
            <a:spcBef>
              <a:spcPct val="0"/>
            </a:spcBef>
            <a:spcAft>
              <a:spcPct val="35000"/>
            </a:spcAft>
            <a:buNone/>
          </a:pPr>
          <a:r>
            <a:rPr lang="en-GB" sz="3000" kern="1200" dirty="0">
              <a:latin typeface="Calibri" panose="020F0502020204030204" pitchFamily="34" charset="0"/>
              <a:cs typeface="Calibri" panose="020F0502020204030204" pitchFamily="34" charset="0"/>
            </a:rPr>
            <a:t>5 x students each submit essay and each get mark of 65%</a:t>
          </a:r>
        </a:p>
      </dsp:txBody>
      <dsp:txXfrm>
        <a:off x="5769767" y="623517"/>
        <a:ext cx="1906889" cy="3071499"/>
      </dsp:txXfrm>
    </dsp:sp>
    <dsp:sp modelId="{F69A5DC2-D42A-42B0-AC1D-510F6A8EEBBF}">
      <dsp:nvSpPr>
        <dsp:cNvPr id="0" name=""/>
        <dsp:cNvSpPr/>
      </dsp:nvSpPr>
      <dsp:spPr>
        <a:xfrm>
          <a:off x="7951761" y="639919"/>
          <a:ext cx="2559583" cy="3071499"/>
        </a:xfrm>
        <a:prstGeom prst="roundRect">
          <a:avLst>
            <a:gd name="adj" fmla="val 5000"/>
          </a:avLst>
        </a:prstGeom>
        <a:solidFill>
          <a:srgbClr val="9C15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endParaRPr lang="en-GB" sz="2900" kern="1200" dirty="0"/>
        </a:p>
      </dsp:txBody>
      <dsp:txXfrm rot="16200000">
        <a:off x="6948404" y="1643275"/>
        <a:ext cx="2518629" cy="511916"/>
      </dsp:txXfrm>
    </dsp:sp>
    <dsp:sp modelId="{C57BDD59-24A7-4057-8A3C-067A934219ED}">
      <dsp:nvSpPr>
        <dsp:cNvPr id="0" name=""/>
        <dsp:cNvSpPr/>
      </dsp:nvSpPr>
      <dsp:spPr>
        <a:xfrm rot="5400000">
          <a:off x="7738885" y="3080815"/>
          <a:ext cx="451348" cy="383937"/>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latin typeface="Arial"/>
              <a:cs typeface="Arial"/>
            </a:endParaRPr>
          </a:p>
        </p:txBody>
      </p:sp>
    </p:spTree>
    <p:extLst>
      <p:ext uri="{BB962C8B-B14F-4D97-AF65-F5344CB8AC3E}">
        <p14:creationId xmlns:p14="http://schemas.microsoft.com/office/powerpoint/2010/main" val="20448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408919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8219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1528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6038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9659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6263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25075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94331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00928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ARCadmin@qaa.ac.uk" TargetMode="External"/><Relationship Id="rId7" Type="http://schemas.openxmlformats.org/officeDocument/2006/relationships/image" Target="../media/image1.jpeg"/><Relationship Id="rId2" Type="http://schemas.openxmlformats.org/officeDocument/2006/relationships/hyperlink" Target="http://www.enhancementthemes.ac.uk/"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835095"/>
            <a:ext cx="10515600" cy="2308155"/>
          </a:xfrm>
        </p:spPr>
        <p:txBody>
          <a:bodyPr anchor="b"/>
          <a:lstStyle>
            <a:lvl1pPr algn="ctr">
              <a:defRPr sz="6000" b="0" i="0">
                <a:solidFill>
                  <a:srgbClr val="9C1560"/>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1850" y="3714751"/>
            <a:ext cx="10515600" cy="1500187"/>
          </a:xfrm>
        </p:spPr>
        <p:txBody>
          <a:bodyPr/>
          <a:lstStyle>
            <a:lvl1pPr marL="0" indent="0" algn="ctr">
              <a:buNone/>
              <a:defRPr sz="2400" b="0" i="0">
                <a:solidFill>
                  <a:srgbClr val="535353"/>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3E9979E-0392-A045-9AD8-6A00A424CCC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F22-7CF2-8841-9164-EB2A60AC8AD6}" type="slidenum">
              <a:rPr lang="en-US" smtClean="0"/>
              <a:t>‹#›</a:t>
            </a:fld>
            <a:endParaRPr lang="en-US"/>
          </a:p>
        </p:txBody>
      </p:sp>
      <p:pic>
        <p:nvPicPr>
          <p:cNvPr id="12" name="Picture 11" descr="A picture containing logo&#10;&#10;Description automatically generated">
            <a:extLst>
              <a:ext uri="{FF2B5EF4-FFF2-40B4-BE49-F238E27FC236}">
                <a16:creationId xmlns:a16="http://schemas.microsoft.com/office/drawing/2014/main" id="{EA2E7202-3DAB-7A5A-8B30-319ACE1433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29127"/>
            <a:ext cx="12192000" cy="1828873"/>
          </a:xfrm>
          <a:prstGeom prst="rect">
            <a:avLst/>
          </a:prstGeom>
        </p:spPr>
      </p:pic>
    </p:spTree>
    <p:extLst>
      <p:ext uri="{BB962C8B-B14F-4D97-AF65-F5344CB8AC3E}">
        <p14:creationId xmlns:p14="http://schemas.microsoft.com/office/powerpoint/2010/main" val="14899229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D24DD3BE-F401-4843-9508-A7A2F0FF5756}"/>
              </a:ext>
            </a:extLst>
          </p:cNvPr>
          <p:cNvSpPr>
            <a:spLocks noGrp="1"/>
          </p:cNvSpPr>
          <p:nvPr>
            <p:ph type="body" sz="quarter" idx="10"/>
          </p:nvPr>
        </p:nvSpPr>
        <p:spPr>
          <a:xfrm>
            <a:off x="857250" y="1490663"/>
            <a:ext cx="10353675" cy="4160837"/>
          </a:xfrm>
        </p:spPr>
        <p:txBody>
          <a:bodyPr>
            <a:normAutofit/>
          </a:bodyPr>
          <a:lstStyle>
            <a:lvl1pPr>
              <a:defRPr sz="4400"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lstStyle>
            <a:lvl1pPr>
              <a:defRPr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Right Triangle 1">
            <a:extLst>
              <a:ext uri="{FF2B5EF4-FFF2-40B4-BE49-F238E27FC236}">
                <a16:creationId xmlns:a16="http://schemas.microsoft.com/office/drawing/2014/main" id="{7C20A46B-A0A0-9E4E-BDB6-40FA0A2EA85F}"/>
              </a:ext>
            </a:extLst>
          </p:cNvPr>
          <p:cNvSpPr/>
          <p:nvPr userDrawn="1"/>
        </p:nvSpPr>
        <p:spPr>
          <a:xfrm>
            <a:off x="-1" y="5084956"/>
            <a:ext cx="5642517" cy="1773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21C40C2-3CEE-E047-A73B-DE2F76E2A1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648" y="5970394"/>
            <a:ext cx="1664009" cy="568712"/>
          </a:xfrm>
          <a:prstGeom prst="rect">
            <a:avLst/>
          </a:prstGeom>
        </p:spPr>
      </p:pic>
    </p:spTree>
    <p:extLst>
      <p:ext uri="{BB962C8B-B14F-4D97-AF65-F5344CB8AC3E}">
        <p14:creationId xmlns:p14="http://schemas.microsoft.com/office/powerpoint/2010/main" val="63866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lstStyle>
            <a:lvl1pPr>
              <a:defRPr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Right Triangle 1">
            <a:extLst>
              <a:ext uri="{FF2B5EF4-FFF2-40B4-BE49-F238E27FC236}">
                <a16:creationId xmlns:a16="http://schemas.microsoft.com/office/drawing/2014/main" id="{7C20A46B-A0A0-9E4E-BDB6-40FA0A2EA85F}"/>
              </a:ext>
            </a:extLst>
          </p:cNvPr>
          <p:cNvSpPr/>
          <p:nvPr userDrawn="1"/>
        </p:nvSpPr>
        <p:spPr>
          <a:xfrm>
            <a:off x="-1" y="5084956"/>
            <a:ext cx="5642517" cy="1773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A721E4-BC1E-A446-81DE-DF36861E3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38" y="5854348"/>
            <a:ext cx="2035718" cy="810133"/>
          </a:xfrm>
          <a:prstGeom prst="rect">
            <a:avLst/>
          </a:prstGeom>
        </p:spPr>
      </p:pic>
    </p:spTree>
    <p:extLst>
      <p:ext uri="{BB962C8B-B14F-4D97-AF65-F5344CB8AC3E}">
        <p14:creationId xmlns:p14="http://schemas.microsoft.com/office/powerpoint/2010/main" val="4075508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3E9979E-0392-A045-9AD8-6A00A424CCC1}"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97921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3E9979E-0392-A045-9AD8-6A00A424CCC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1475293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3E9979E-0392-A045-9AD8-6A00A424CCC1}"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40766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solidFill>
                  <a:srgbClr val="9C156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E9979E-0392-A045-9AD8-6A00A424CCC1}"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519853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Shape 73"/>
          <p:cNvSpPr/>
          <p:nvPr userDrawn="1"/>
        </p:nvSpPr>
        <p:spPr>
          <a:xfrm>
            <a:off x="547575" y="3685241"/>
            <a:ext cx="10515601" cy="12419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a:lnSpc>
                <a:spcPct val="90000"/>
              </a:lnSpc>
            </a:pPr>
            <a:r>
              <a:rPr sz="1600">
                <a:solidFill>
                  <a:srgbClr val="535353"/>
                </a:solidFill>
                <a:latin typeface="Arial"/>
                <a:ea typeface="Arial"/>
                <a:cs typeface="Arial"/>
                <a:sym typeface="Arial"/>
              </a:rPr>
              <a:t>© The Quality Assurance Agency for Higher Education </a:t>
            </a:r>
            <a:r>
              <a:rPr lang="en-GB" sz="1600">
                <a:solidFill>
                  <a:srgbClr val="535353"/>
                </a:solidFill>
                <a:latin typeface="Arial"/>
                <a:ea typeface="Arial"/>
                <a:cs typeface="Arial"/>
                <a:sym typeface="Arial"/>
              </a:rPr>
              <a:t>2021</a:t>
            </a:r>
            <a:endParaRPr sz="1600">
              <a:solidFill>
                <a:srgbClr val="535353"/>
              </a:solidFill>
              <a:latin typeface="Arial"/>
              <a:ea typeface="Arial"/>
              <a:cs typeface="Arial"/>
              <a:sym typeface="Arial"/>
            </a:endParaRPr>
          </a:p>
          <a:p>
            <a:pPr lvl="0" algn="l">
              <a:lnSpc>
                <a:spcPct val="90000"/>
              </a:lnSpc>
            </a:pPr>
            <a:r>
              <a:rPr sz="1600">
                <a:solidFill>
                  <a:srgbClr val="535353"/>
                </a:solidFill>
                <a:latin typeface="Arial"/>
                <a:ea typeface="Arial"/>
                <a:cs typeface="Arial"/>
                <a:sym typeface="Arial"/>
              </a:rPr>
              <a:t>Registered charity numbers 1062746 and SC037786</a:t>
            </a:r>
          </a:p>
        </p:txBody>
      </p:sp>
      <p:sp>
        <p:nvSpPr>
          <p:cNvPr id="14" name="Subtitle 2">
            <a:extLst>
              <a:ext uri="{FF2B5EF4-FFF2-40B4-BE49-F238E27FC236}">
                <a16:creationId xmlns:a16="http://schemas.microsoft.com/office/drawing/2014/main" id="{82ACA1F5-B945-436C-8BCC-A6C81499FC91}"/>
              </a:ext>
            </a:extLst>
          </p:cNvPr>
          <p:cNvSpPr txBox="1">
            <a:spLocks/>
          </p:cNvSpPr>
          <p:nvPr userDrawn="1"/>
        </p:nvSpPr>
        <p:spPr>
          <a:xfrm>
            <a:off x="1159834" y="1961698"/>
            <a:ext cx="7920037" cy="1800225"/>
          </a:xfrm>
          <a:prstGeom prst="rect">
            <a:avLst/>
          </a:prstGeom>
        </p:spPr>
        <p:txBody>
          <a:bodyPr>
            <a:noAutofit/>
          </a:bodyPr>
          <a:lstStyle>
            <a:lvl1pPr>
              <a:buNone/>
              <a:defRPr baseline="0"/>
            </a:lvl1pPr>
          </a:lstStyle>
          <a:p>
            <a:pPr fontAlgn="auto">
              <a:spcBef>
                <a:spcPts val="0"/>
              </a:spcBef>
              <a:spcAft>
                <a:spcPts val="0"/>
              </a:spcAft>
              <a:defRPr/>
            </a:pPr>
            <a:r>
              <a:rPr lang="en-GB" sz="3600" baseline="30000">
                <a:solidFill>
                  <a:srgbClr val="535353"/>
                </a:solidFill>
                <a:latin typeface="Arial" charset="0"/>
                <a:ea typeface="Arial" charset="0"/>
                <a:cs typeface="Arial" charset="0"/>
                <a:hlinkClick r:id="rId2"/>
              </a:rPr>
              <a:t>www.enhancementthemes.ac.uk</a:t>
            </a:r>
            <a:r>
              <a:rPr lang="en-GB" sz="3600" baseline="30000">
                <a:solidFill>
                  <a:srgbClr val="535353"/>
                </a:solidFill>
                <a:latin typeface="Arial" charset="0"/>
                <a:ea typeface="Arial" charset="0"/>
                <a:cs typeface="Arial" charset="0"/>
              </a:rPr>
              <a:t> </a:t>
            </a:r>
          </a:p>
          <a:p>
            <a:pPr fontAlgn="auto">
              <a:spcBef>
                <a:spcPts val="0"/>
              </a:spcBef>
              <a:spcAft>
                <a:spcPts val="0"/>
              </a:spcAft>
              <a:defRPr/>
            </a:pPr>
            <a:endParaRPr lang="en-GB" sz="3600" baseline="30000">
              <a:solidFill>
                <a:srgbClr val="535353"/>
              </a:solidFill>
              <a:latin typeface="Arial" charset="0"/>
              <a:ea typeface="Arial" charset="0"/>
              <a:cs typeface="Arial" charset="0"/>
            </a:endParaRPr>
          </a:p>
          <a:p>
            <a:pPr fontAlgn="auto">
              <a:spcBef>
                <a:spcPts val="0"/>
              </a:spcBef>
              <a:spcAft>
                <a:spcPts val="0"/>
              </a:spcAft>
              <a:defRPr/>
            </a:pPr>
            <a:r>
              <a:rPr lang="en-GB" sz="3600" baseline="30000">
                <a:solidFill>
                  <a:srgbClr val="535353"/>
                </a:solidFill>
                <a:latin typeface="Arial" charset="0"/>
                <a:ea typeface="Arial" charset="0"/>
                <a:cs typeface="Arial" charset="0"/>
                <a:hlinkClick r:id="rId3"/>
              </a:rPr>
              <a:t>ARCadmin@qaa.ac.uk</a:t>
            </a:r>
            <a:r>
              <a:rPr lang="en-GB" sz="3600" baseline="30000">
                <a:solidFill>
                  <a:srgbClr val="535353"/>
                </a:solidFill>
                <a:latin typeface="Arial" charset="0"/>
                <a:ea typeface="Arial" charset="0"/>
                <a:cs typeface="Arial" charset="0"/>
              </a:rPr>
              <a:t> </a:t>
            </a:r>
          </a:p>
          <a:p>
            <a:pPr fontAlgn="auto">
              <a:spcBef>
                <a:spcPts val="0"/>
              </a:spcBef>
              <a:spcAft>
                <a:spcPts val="0"/>
              </a:spcAft>
              <a:defRPr/>
            </a:pPr>
            <a:endParaRPr lang="en-GB" sz="3600" baseline="30000">
              <a:solidFill>
                <a:srgbClr val="535353"/>
              </a:solidFill>
              <a:latin typeface="Arial" charset="0"/>
              <a:ea typeface="Arial" charset="0"/>
              <a:cs typeface="Arial" charset="0"/>
            </a:endParaRPr>
          </a:p>
          <a:p>
            <a:pPr fontAlgn="auto">
              <a:spcBef>
                <a:spcPts val="0"/>
              </a:spcBef>
              <a:spcAft>
                <a:spcPts val="0"/>
              </a:spcAft>
              <a:defRPr/>
            </a:pPr>
            <a:r>
              <a:rPr lang="en-GB" sz="3600" baseline="30000">
                <a:solidFill>
                  <a:srgbClr val="535353"/>
                </a:solidFill>
                <a:latin typeface="Arial" charset="0"/>
                <a:ea typeface="Arial" charset="0"/>
                <a:cs typeface="Arial" charset="0"/>
              </a:rPr>
              <a:t>+44 (0) 1415 723420</a:t>
            </a:r>
          </a:p>
        </p:txBody>
      </p:sp>
      <p:pic>
        <p:nvPicPr>
          <p:cNvPr id="15" name="Picture 14" descr="Call.png">
            <a:extLst>
              <a:ext uri="{FF2B5EF4-FFF2-40B4-BE49-F238E27FC236}">
                <a16:creationId xmlns:a16="http://schemas.microsoft.com/office/drawing/2014/main" id="{014ED9D6-7E32-4FD3-9F50-80CFA44A06E7}"/>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547575" y="3245382"/>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all.png">
            <a:extLst>
              <a:ext uri="{FF2B5EF4-FFF2-40B4-BE49-F238E27FC236}">
                <a16:creationId xmlns:a16="http://schemas.microsoft.com/office/drawing/2014/main" id="{13B190F5-C47C-4BF2-AA83-0CDEAC513C21}"/>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547575" y="2561170"/>
            <a:ext cx="5254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all.png">
            <a:extLst>
              <a:ext uri="{FF2B5EF4-FFF2-40B4-BE49-F238E27FC236}">
                <a16:creationId xmlns:a16="http://schemas.microsoft.com/office/drawing/2014/main" id="{043D05B1-1BE4-4E4F-9445-770044FBC28C}"/>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547575" y="1878545"/>
            <a:ext cx="52546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hape 55"/>
          <p:cNvSpPr/>
          <p:nvPr userDrawn="1"/>
        </p:nvSpPr>
        <p:spPr>
          <a:xfrm>
            <a:off x="547575" y="762095"/>
            <a:ext cx="10515601" cy="132556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a:lnSpc>
                <a:spcPct val="90000"/>
              </a:lnSpc>
              <a:defRPr sz="4400">
                <a:solidFill>
                  <a:srgbClr val="535353"/>
                </a:solidFill>
                <a:latin typeface="Arial Bold"/>
                <a:ea typeface="Arial Bold"/>
                <a:cs typeface="Arial Bold"/>
                <a:sym typeface="Arial Bold"/>
              </a:defRPr>
            </a:lvl1pPr>
          </a:lstStyle>
          <a:p>
            <a:pPr lvl="0" algn="l">
              <a:defRPr sz="1800">
                <a:solidFill>
                  <a:srgbClr val="000000"/>
                </a:solidFill>
              </a:defRPr>
            </a:pPr>
            <a:r>
              <a:rPr lang="en-GB" sz="3200">
                <a:solidFill>
                  <a:srgbClr val="9C1560"/>
                </a:solidFill>
              </a:rPr>
              <a:t>Thank you. Any questions please contact us on:</a:t>
            </a:r>
            <a:endParaRPr sz="3200">
              <a:solidFill>
                <a:srgbClr val="9C1560"/>
              </a:solidFill>
            </a:endParaRPr>
          </a:p>
        </p:txBody>
      </p:sp>
      <p:pic>
        <p:nvPicPr>
          <p:cNvPr id="3" name="Picture 2" descr="A picture containing logo&#10;&#10;Description automatically generated">
            <a:extLst>
              <a:ext uri="{FF2B5EF4-FFF2-40B4-BE49-F238E27FC236}">
                <a16:creationId xmlns:a16="http://schemas.microsoft.com/office/drawing/2014/main" id="{07FF4F75-97DB-5DAD-D00D-8FEF743AFC8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4961526"/>
            <a:ext cx="12192000" cy="1828873"/>
          </a:xfrm>
          <a:prstGeom prst="rect">
            <a:avLst/>
          </a:prstGeom>
        </p:spPr>
      </p:pic>
    </p:spTree>
    <p:extLst>
      <p:ext uri="{BB962C8B-B14F-4D97-AF65-F5344CB8AC3E}">
        <p14:creationId xmlns:p14="http://schemas.microsoft.com/office/powerpoint/2010/main" val="817033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3E9979E-0392-A045-9AD8-6A00A424CCC1}"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03F22-7CF2-8841-9164-EB2A60AC8AD6}" type="slidenum">
              <a:rPr lang="en-US" smtClean="0"/>
              <a:t>‹#›</a:t>
            </a:fld>
            <a:endParaRPr lang="en-US"/>
          </a:p>
        </p:txBody>
      </p:sp>
      <p:sp>
        <p:nvSpPr>
          <p:cNvPr id="7" name="Shape 60"/>
          <p:cNvSpPr>
            <a:spLocks noGrp="1"/>
          </p:cNvSpPr>
          <p:nvPr>
            <p:ph type="body" idx="1"/>
          </p:nvPr>
        </p:nvSpPr>
        <p:spPr>
          <a:xfrm>
            <a:off x="838200" y="1847850"/>
            <a:ext cx="10515600" cy="4351338"/>
          </a:xfrm>
          <a:prstGeom prst="rect">
            <a:avLst/>
          </a:prstGeom>
        </p:spPr>
        <p:txBody>
          <a:bodyPr>
            <a:normAutofit/>
          </a:bodyPr>
          <a:lstStyle>
            <a:lvl1pPr>
              <a:defRPr sz="2400" b="0" i="0">
                <a:solidFill>
                  <a:schemeClr val="tx1"/>
                </a:solidFill>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150000"/>
              </a:lnSpc>
              <a:spcBef>
                <a:spcPts val="1000"/>
              </a:spcBef>
              <a:spcAft>
                <a:spcPts val="0"/>
              </a:spcAft>
              <a:buClrTx/>
              <a:buSzTx/>
              <a:buFont typeface="Arial"/>
              <a:buNone/>
              <a:tabLst/>
              <a:defRPr sz="1800"/>
            </a:pPr>
            <a:endParaRPr sz="2800" dirty="0">
              <a:latin typeface="Arial"/>
              <a:ea typeface="Arial"/>
              <a:cs typeface="Arial"/>
              <a:sym typeface="Arial"/>
            </a:endParaRPr>
          </a:p>
        </p:txBody>
      </p:sp>
    </p:spTree>
    <p:extLst>
      <p:ext uri="{BB962C8B-B14F-4D97-AF65-F5344CB8AC3E}">
        <p14:creationId xmlns:p14="http://schemas.microsoft.com/office/powerpoint/2010/main" val="132445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normAutofit/>
          </a:bodyPr>
          <a:lstStyle>
            <a:lvl1pPr>
              <a:defRPr sz="4400"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202115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3E9979E-0392-A045-9AD8-6A00A424CCC1}"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03F22-7CF2-8841-9164-EB2A60AC8AD6}" type="slidenum">
              <a:rPr lang="en-US" smtClean="0"/>
              <a:t>‹#›</a:t>
            </a:fld>
            <a:endParaRPr lang="en-US"/>
          </a:p>
        </p:txBody>
      </p:sp>
      <p:sp>
        <p:nvSpPr>
          <p:cNvPr id="7" name="Shape 60"/>
          <p:cNvSpPr>
            <a:spLocks noGrp="1"/>
          </p:cNvSpPr>
          <p:nvPr>
            <p:ph type="body" idx="1"/>
          </p:nvPr>
        </p:nvSpPr>
        <p:spPr>
          <a:xfrm>
            <a:off x="838200" y="1847850"/>
            <a:ext cx="10515600" cy="4351338"/>
          </a:xfrm>
          <a:prstGeom prst="rect">
            <a:avLst/>
          </a:prstGeom>
        </p:spPr>
        <p:txBody>
          <a:bodyPr>
            <a:normAutofit/>
          </a:bodyPr>
          <a:lstStyle>
            <a:lvl1pPr>
              <a:defRPr sz="2400" b="0" i="0">
                <a:solidFill>
                  <a:schemeClr val="tx1"/>
                </a:solidFill>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150000"/>
              </a:lnSpc>
              <a:spcBef>
                <a:spcPts val="1000"/>
              </a:spcBef>
              <a:spcAft>
                <a:spcPts val="0"/>
              </a:spcAft>
              <a:buClrTx/>
              <a:buSzTx/>
              <a:buFont typeface="Arial"/>
              <a:buNone/>
              <a:tabLst/>
              <a:defRPr sz="1800"/>
            </a:pPr>
            <a:endParaRPr sz="2800" dirty="0">
              <a:latin typeface="Arial"/>
              <a:ea typeface="Arial"/>
              <a:cs typeface="Arial"/>
              <a:sym typeface="Arial"/>
            </a:endParaRPr>
          </a:p>
        </p:txBody>
      </p:sp>
    </p:spTree>
    <p:extLst>
      <p:ext uri="{BB962C8B-B14F-4D97-AF65-F5344CB8AC3E}">
        <p14:creationId xmlns:p14="http://schemas.microsoft.com/office/powerpoint/2010/main" val="117251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6AD6FB-4390-7148-AB82-DB4BC37AB0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1861" y="5970394"/>
            <a:ext cx="1664009" cy="568712"/>
          </a:xfrm>
          <a:prstGeom prst="rect">
            <a:avLst/>
          </a:prstGeom>
        </p:spPr>
      </p:pic>
    </p:spTree>
    <p:extLst>
      <p:ext uri="{BB962C8B-B14F-4D97-AF65-F5344CB8AC3E}">
        <p14:creationId xmlns:p14="http://schemas.microsoft.com/office/powerpoint/2010/main" val="3210699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9C1560"/>
                </a:solidFill>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83E9979E-0392-A045-9AD8-6A00A424CCC1}"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40088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24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6AD6FB-4390-7148-AB82-DB4BC37AB0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1861" y="5970394"/>
            <a:ext cx="1664009" cy="568712"/>
          </a:xfrm>
          <a:prstGeom prst="rect">
            <a:avLst/>
          </a:prstGeom>
        </p:spPr>
      </p:pic>
    </p:spTree>
    <p:extLst>
      <p:ext uri="{BB962C8B-B14F-4D97-AF65-F5344CB8AC3E}">
        <p14:creationId xmlns:p14="http://schemas.microsoft.com/office/powerpoint/2010/main" val="344736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9979E-0392-A045-9AD8-6A00A424CCC1}"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03F22-7CF2-8841-9164-EB2A60AC8AD6}" type="slidenum">
              <a:rPr lang="en-US" smtClean="0"/>
              <a:t>‹#›</a:t>
            </a:fld>
            <a:endParaRPr lang="en-US"/>
          </a:p>
        </p:txBody>
      </p:sp>
    </p:spTree>
    <p:extLst>
      <p:ext uri="{BB962C8B-B14F-4D97-AF65-F5344CB8AC3E}">
        <p14:creationId xmlns:p14="http://schemas.microsoft.com/office/powerpoint/2010/main" val="121477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normAutofit/>
          </a:bodyPr>
          <a:lstStyle>
            <a:lvl1pPr>
              <a:defRPr sz="4400"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93206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lstStyle>
            <a:lvl1pPr>
              <a:defRPr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Right Triangle 1">
            <a:extLst>
              <a:ext uri="{FF2B5EF4-FFF2-40B4-BE49-F238E27FC236}">
                <a16:creationId xmlns:a16="http://schemas.microsoft.com/office/drawing/2014/main" id="{7C20A46B-A0A0-9E4E-BDB6-40FA0A2EA85F}"/>
              </a:ext>
            </a:extLst>
          </p:cNvPr>
          <p:cNvSpPr/>
          <p:nvPr userDrawn="1"/>
        </p:nvSpPr>
        <p:spPr>
          <a:xfrm>
            <a:off x="-1" y="5084956"/>
            <a:ext cx="5642517" cy="1773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B5C55D-6781-EF41-A866-36FC53F1D0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0648" y="5970394"/>
            <a:ext cx="1664009" cy="56871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57250" y="1490663"/>
            <a:ext cx="10353675" cy="4160837"/>
          </a:xfrm>
        </p:spPr>
        <p:txBody>
          <a:bodyPr/>
          <a:lstStyle>
            <a:lvl1pPr>
              <a:defRPr b="0" i="0">
                <a:solidFill>
                  <a:schemeClr val="bg1"/>
                </a:solidFill>
                <a:latin typeface="Arial" charset="0"/>
                <a:ea typeface="Arial" charset="0"/>
                <a:cs typeface="Arial"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2" name="Right Triangle 1">
            <a:extLst>
              <a:ext uri="{FF2B5EF4-FFF2-40B4-BE49-F238E27FC236}">
                <a16:creationId xmlns:a16="http://schemas.microsoft.com/office/drawing/2014/main" id="{7C20A46B-A0A0-9E4E-BDB6-40FA0A2EA85F}"/>
              </a:ext>
            </a:extLst>
          </p:cNvPr>
          <p:cNvSpPr/>
          <p:nvPr userDrawn="1"/>
        </p:nvSpPr>
        <p:spPr>
          <a:xfrm>
            <a:off x="-1" y="5084956"/>
            <a:ext cx="5642517" cy="177304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A721E4-BC1E-A446-81DE-DF36861E3B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038" y="5854348"/>
            <a:ext cx="2035718" cy="810133"/>
          </a:xfrm>
          <a:prstGeom prst="rect">
            <a:avLst/>
          </a:prstGeom>
        </p:spPr>
      </p:pic>
    </p:spTree>
    <p:extLst>
      <p:ext uri="{BB962C8B-B14F-4D97-AF65-F5344CB8AC3E}">
        <p14:creationId xmlns:p14="http://schemas.microsoft.com/office/powerpoint/2010/main" val="190858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9979E-0392-A045-9AD8-6A00A424CCC1}" type="datetimeFigureOut">
              <a:rPr lang="en-US" smtClean="0"/>
              <a:t>8/9/2022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03F22-7CF2-8841-9164-EB2A60AC8AD6}" type="slidenum">
              <a:rPr lang="en-US" smtClean="0"/>
              <a:t>‹#›</a:t>
            </a:fld>
            <a:endParaRPr lang="en-US"/>
          </a:p>
        </p:txBody>
      </p:sp>
    </p:spTree>
    <p:extLst>
      <p:ext uri="{BB962C8B-B14F-4D97-AF65-F5344CB8AC3E}">
        <p14:creationId xmlns:p14="http://schemas.microsoft.com/office/powerpoint/2010/main" val="556463899"/>
      </p:ext>
    </p:extLst>
  </p:cSld>
  <p:clrMap bg1="lt1" tx1="dk1" bg2="lt2" tx2="dk2" accent1="accent1" accent2="accent2" accent3="accent3" accent4="accent4" accent5="accent5" accent6="accent6" hlink="hlink" folHlink="folHlink"/>
  <p:sldLayoutIdLst>
    <p:sldLayoutId id="2147483664" r:id="rId1"/>
    <p:sldLayoutId id="2147483667" r:id="rId2"/>
    <p:sldLayoutId id="2147483675" r:id="rId3"/>
    <p:sldLayoutId id="2147483680" r:id="rId4"/>
    <p:sldLayoutId id="2147483684" r:id="rId5"/>
    <p:sldLayoutId id="2147483668" r:id="rId6"/>
    <p:sldLayoutId id="2147483677" r:id="rId7"/>
    <p:sldLayoutId id="2147483678" r:id="rId8"/>
    <p:sldLayoutId id="2147483681" r:id="rId9"/>
    <p:sldLayoutId id="2147483679" r:id="rId10"/>
    <p:sldLayoutId id="2147483682" r:id="rId11"/>
    <p:sldLayoutId id="2147483683" r:id="rId12"/>
    <p:sldLayoutId id="2147483663" r:id="rId13"/>
    <p:sldLayoutId id="2147483665" r:id="rId14"/>
    <p:sldLayoutId id="2147483666" r:id="rId15"/>
    <p:sldLayoutId id="2147483669" r:id="rId16"/>
    <p:sldLayoutId id="2147483676" r:id="rId17"/>
    <p:sldLayoutId id="2147483700" r:id="rId18"/>
    <p:sldLayoutId id="2147483697" r:id="rId19"/>
    <p:sldLayoutId id="214748369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video" Target="https://www.youtube.com/embed/YseYO2-XLl0?list=PLnQ0SRXmULAr6KnQqjUSxtqgEEGhPs3Uf"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video" Target="https://www.youtube.com/embed/gxhJpCz8QNE?list=PLnQ0SRXmULAr6KnQqjUSxtqgEEGhPs3U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07/s11217-012-9312-9" TargetMode="External"/><Relationship Id="rId2" Type="http://schemas.openxmlformats.org/officeDocument/2006/relationships/hyperlink" Target="https://www.ted.com/talks/chimamanda_ngozi_adichie_the_danger_of_a_single_story" TargetMode="External"/><Relationship Id="rId1" Type="http://schemas.openxmlformats.org/officeDocument/2006/relationships/slideLayout" Target="../slideLayouts/slideLayout2.xml"/><Relationship Id="rId4" Type="http://schemas.openxmlformats.org/officeDocument/2006/relationships/hyperlink" Target="https://doi.org/10.1080/00131857.2020.1777655"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A654-6707-4F49-BE03-740531650D13}"/>
              </a:ext>
            </a:extLst>
          </p:cNvPr>
          <p:cNvSpPr>
            <a:spLocks noGrp="1"/>
          </p:cNvSpPr>
          <p:nvPr>
            <p:ph type="title"/>
          </p:nvPr>
        </p:nvSpPr>
        <p:spPr/>
        <p:txBody>
          <a:bodyPr>
            <a:normAutofit fontScale="90000"/>
          </a:bodyPr>
          <a:lstStyle/>
          <a:p>
            <a:r>
              <a:rPr lang="en-GB" sz="6000" b="0" i="0" dirty="0">
                <a:effectLst/>
                <a:latin typeface="Arial" panose="020B0604020202020204" pitchFamily="34" charset="0"/>
              </a:rPr>
              <a:t>Reflections on decolonising: the curriculum in the time of pandemic</a:t>
            </a:r>
            <a:endParaRPr lang="en-GB" sz="6000" dirty="0"/>
          </a:p>
        </p:txBody>
      </p:sp>
      <p:sp>
        <p:nvSpPr>
          <p:cNvPr id="3" name="Text Placeholder 2">
            <a:extLst>
              <a:ext uri="{FF2B5EF4-FFF2-40B4-BE49-F238E27FC236}">
                <a16:creationId xmlns:a16="http://schemas.microsoft.com/office/drawing/2014/main" id="{1F3FB76D-0B79-D04E-B0AD-F10B009284D7}"/>
              </a:ext>
            </a:extLst>
          </p:cNvPr>
          <p:cNvSpPr>
            <a:spLocks noGrp="1"/>
          </p:cNvSpPr>
          <p:nvPr>
            <p:ph type="body" idx="1"/>
          </p:nvPr>
        </p:nvSpPr>
        <p:spPr/>
        <p:txBody>
          <a:bodyPr>
            <a:normAutofit/>
          </a:bodyPr>
          <a:lstStyle/>
          <a:p>
            <a:r>
              <a:rPr lang="en-US" dirty="0"/>
              <a:t>Catriona Cunningham, Jasmine Millington</a:t>
            </a:r>
          </a:p>
          <a:p>
            <a:endParaRPr lang="en-US" dirty="0"/>
          </a:p>
          <a:p>
            <a:r>
              <a:rPr lang="en-US" dirty="0"/>
              <a:t>Edinburgh Napier University</a:t>
            </a:r>
          </a:p>
        </p:txBody>
      </p:sp>
    </p:spTree>
    <p:extLst>
      <p:ext uri="{BB962C8B-B14F-4D97-AF65-F5344CB8AC3E}">
        <p14:creationId xmlns:p14="http://schemas.microsoft.com/office/powerpoint/2010/main" val="1249385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78C9-95C8-4516-B75E-A8987D2DEE3B}"/>
              </a:ext>
            </a:extLst>
          </p:cNvPr>
          <p:cNvSpPr>
            <a:spLocks noGrp="1"/>
          </p:cNvSpPr>
          <p:nvPr>
            <p:ph type="title"/>
          </p:nvPr>
        </p:nvSpPr>
        <p:spPr/>
        <p:txBody>
          <a:bodyPr/>
          <a:lstStyle/>
          <a:p>
            <a:r>
              <a:rPr lang="en-GB"/>
              <a:t>Student Voices</a:t>
            </a:r>
            <a:endParaRPr lang="en-GB" dirty="0"/>
          </a:p>
        </p:txBody>
      </p:sp>
      <p:sp>
        <p:nvSpPr>
          <p:cNvPr id="3" name="Text Placeholder 2">
            <a:extLst>
              <a:ext uri="{FF2B5EF4-FFF2-40B4-BE49-F238E27FC236}">
                <a16:creationId xmlns:a16="http://schemas.microsoft.com/office/drawing/2014/main" id="{E7C18C14-A3B3-4EA1-B0CA-FA1DE596E3EC}"/>
              </a:ext>
            </a:extLst>
          </p:cNvPr>
          <p:cNvSpPr>
            <a:spLocks noGrp="1"/>
          </p:cNvSpPr>
          <p:nvPr>
            <p:ph type="body" idx="1"/>
          </p:nvPr>
        </p:nvSpPr>
        <p:spPr/>
        <p:txBody>
          <a:bodyPr/>
          <a:lstStyle/>
          <a:p>
            <a:r>
              <a:rPr lang="en-GB" dirty="0"/>
              <a:t>Interactive gallery!</a:t>
            </a:r>
          </a:p>
          <a:p>
            <a:r>
              <a:rPr lang="en-GB" dirty="0"/>
              <a:t>Voices from student podcasts </a:t>
            </a:r>
          </a:p>
          <a:p>
            <a:pPr marL="0" indent="0">
              <a:buNone/>
            </a:pPr>
            <a:r>
              <a:rPr lang="en-GB" dirty="0"/>
              <a:t>(led by Jasmine, 2022)</a:t>
            </a:r>
          </a:p>
          <a:p>
            <a:r>
              <a:rPr lang="en-GB" dirty="0"/>
              <a:t>Acted interviews</a:t>
            </a:r>
          </a:p>
          <a:p>
            <a:pPr marL="0" indent="0">
              <a:buNone/>
            </a:pPr>
            <a:r>
              <a:rPr lang="en-GB" dirty="0"/>
              <a:t>(Advance HE ARC Project 2021) </a:t>
            </a:r>
          </a:p>
        </p:txBody>
      </p:sp>
      <p:pic>
        <p:nvPicPr>
          <p:cNvPr id="5" name="Picture 5">
            <a:extLst>
              <a:ext uri="{FF2B5EF4-FFF2-40B4-BE49-F238E27FC236}">
                <a16:creationId xmlns:a16="http://schemas.microsoft.com/office/drawing/2014/main" id="{353193C3-DA40-3BB6-CE49-D7F5ABDAB5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4397" y="847899"/>
            <a:ext cx="2896796" cy="5162195"/>
          </a:xfrm>
          <a:prstGeom prst="rect">
            <a:avLst/>
          </a:prstGeom>
        </p:spPr>
      </p:pic>
      <p:pic>
        <p:nvPicPr>
          <p:cNvPr id="6" name="Picture 6">
            <a:extLst>
              <a:ext uri="{FF2B5EF4-FFF2-40B4-BE49-F238E27FC236}">
                <a16:creationId xmlns:a16="http://schemas.microsoft.com/office/drawing/2014/main" id="{8B5BAFF7-B49C-49F1-05AD-F57C5EF4DB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0931" y="847899"/>
            <a:ext cx="2896796" cy="5162195"/>
          </a:xfrm>
          <a:prstGeom prst="rect">
            <a:avLst/>
          </a:prstGeom>
        </p:spPr>
      </p:pic>
    </p:spTree>
    <p:extLst>
      <p:ext uri="{BB962C8B-B14F-4D97-AF65-F5344CB8AC3E}">
        <p14:creationId xmlns:p14="http://schemas.microsoft.com/office/powerpoint/2010/main" val="405808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B7CF-C7F8-4B38-9708-DCF84F4BEC22}"/>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endParaRPr lang="en-US" sz="5200">
              <a:solidFill>
                <a:schemeClr val="tx1"/>
              </a:solidFill>
              <a:latin typeface="+mj-lt"/>
              <a:ea typeface="+mj-ea"/>
              <a:cs typeface="+mj-cs"/>
            </a:endParaRPr>
          </a:p>
        </p:txBody>
      </p:sp>
      <p:pic>
        <p:nvPicPr>
          <p:cNvPr id="4" name="Online Media 3" title="Anti-Racist Curriculum Project - Student Voices - Tone policing">
            <a:hlinkClick r:id="" action="ppaction://media"/>
            <a:extLst>
              <a:ext uri="{FF2B5EF4-FFF2-40B4-BE49-F238E27FC236}">
                <a16:creationId xmlns:a16="http://schemas.microsoft.com/office/drawing/2014/main" id="{9832B0DE-D6D8-4AF1-8736-6A00FEBF4EB4}"/>
              </a:ext>
            </a:extLst>
          </p:cNvPr>
          <p:cNvPicPr>
            <a:picLocks noGrp="1" noRot="1" noChangeAspect="1"/>
          </p:cNvPicPr>
          <p:nvPr>
            <p:ph idx="1"/>
            <a:videoFile r:link="rId1"/>
          </p:nvPr>
        </p:nvPicPr>
        <p:blipFill>
          <a:blip r:embed="rId3"/>
          <a:stretch>
            <a:fillRect/>
          </a:stretch>
        </p:blipFill>
        <p:spPr>
          <a:xfrm>
            <a:off x="442913" y="2984500"/>
            <a:ext cx="6494462" cy="3652838"/>
          </a:xfrm>
          <a:prstGeom prst="rect">
            <a:avLst/>
          </a:prstGeom>
        </p:spPr>
      </p:pic>
      <p:pic>
        <p:nvPicPr>
          <p:cNvPr id="6" name="Picture 5">
            <a:extLst>
              <a:ext uri="{FF2B5EF4-FFF2-40B4-BE49-F238E27FC236}">
                <a16:creationId xmlns:a16="http://schemas.microsoft.com/office/drawing/2014/main" id="{5D448B90-F765-48AD-83CE-CA1AC95415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5634" y="57831"/>
            <a:ext cx="5828261" cy="2345874"/>
          </a:xfrm>
          <a:prstGeom prst="rect">
            <a:avLst/>
          </a:prstGeom>
        </p:spPr>
      </p:pic>
    </p:spTree>
    <p:extLst>
      <p:ext uri="{BB962C8B-B14F-4D97-AF65-F5344CB8AC3E}">
        <p14:creationId xmlns:p14="http://schemas.microsoft.com/office/powerpoint/2010/main" val="41678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58E4-48FA-44E7-BA07-59EA3FE84969}"/>
              </a:ext>
            </a:extLst>
          </p:cNvPr>
          <p:cNvSpPr>
            <a:spLocks noGrp="1"/>
          </p:cNvSpPr>
          <p:nvPr>
            <p:ph type="title"/>
          </p:nvPr>
        </p:nvSpPr>
        <p:spPr/>
        <p:txBody>
          <a:bodyPr/>
          <a:lstStyle/>
          <a:p>
            <a:endParaRPr lang="en-GB"/>
          </a:p>
        </p:txBody>
      </p:sp>
      <p:pic>
        <p:nvPicPr>
          <p:cNvPr id="4" name="Online Media 3" title="Anti-Racist Curriculum Project - Student Voices - Assumptions">
            <a:hlinkClick r:id="" action="ppaction://media"/>
            <a:extLst>
              <a:ext uri="{FF2B5EF4-FFF2-40B4-BE49-F238E27FC236}">
                <a16:creationId xmlns:a16="http://schemas.microsoft.com/office/drawing/2014/main" id="{011293B5-93EE-41E3-9391-DC9D34551728}"/>
              </a:ext>
            </a:extLst>
          </p:cNvPr>
          <p:cNvPicPr>
            <a:picLocks noGrp="1" noRot="1" noChangeAspect="1"/>
          </p:cNvPicPr>
          <p:nvPr>
            <p:ph idx="1"/>
            <a:videoFile r:link="rId1"/>
          </p:nvPr>
        </p:nvPicPr>
        <p:blipFill>
          <a:blip r:embed="rId3"/>
          <a:stretch>
            <a:fillRect/>
          </a:stretch>
        </p:blipFill>
        <p:spPr>
          <a:xfrm>
            <a:off x="838200" y="290513"/>
            <a:ext cx="10620375" cy="5973762"/>
          </a:xfrm>
          <a:prstGeom prst="rect">
            <a:avLst/>
          </a:prstGeom>
        </p:spPr>
      </p:pic>
    </p:spTree>
    <p:extLst>
      <p:ext uri="{BB962C8B-B14F-4D97-AF65-F5344CB8AC3E}">
        <p14:creationId xmlns:p14="http://schemas.microsoft.com/office/powerpoint/2010/main" val="31333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A6BF4-24C7-F44D-869F-DE423E2B25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6058"/>
          <a:stretch/>
        </p:blipFill>
        <p:spPr>
          <a:xfrm>
            <a:off x="751382" y="1170537"/>
            <a:ext cx="5220382" cy="4912380"/>
          </a:xfrm>
          <a:prstGeom prst="rect">
            <a:avLst/>
          </a:prstGeom>
        </p:spPr>
      </p:pic>
      <p:pic>
        <p:nvPicPr>
          <p:cNvPr id="5" name="Picture 4">
            <a:extLst>
              <a:ext uri="{FF2B5EF4-FFF2-40B4-BE49-F238E27FC236}">
                <a16:creationId xmlns:a16="http://schemas.microsoft.com/office/drawing/2014/main" id="{D192EC59-1A79-B6E6-714B-C979758AF68C}"/>
              </a:ext>
            </a:extLst>
          </p:cNvPr>
          <p:cNvPicPr>
            <a:picLocks noChangeAspect="1"/>
          </p:cNvPicPr>
          <p:nvPr/>
        </p:nvPicPr>
        <p:blipFill>
          <a:blip r:embed="rId3"/>
          <a:stretch>
            <a:fillRect/>
          </a:stretch>
        </p:blipFill>
        <p:spPr>
          <a:xfrm>
            <a:off x="6196152" y="650387"/>
            <a:ext cx="5244466" cy="4912379"/>
          </a:xfrm>
          <a:prstGeom prst="rect">
            <a:avLst/>
          </a:prstGeom>
        </p:spPr>
      </p:pic>
      <p:sp>
        <p:nvSpPr>
          <p:cNvPr id="6" name="Title 1">
            <a:extLst>
              <a:ext uri="{FF2B5EF4-FFF2-40B4-BE49-F238E27FC236}">
                <a16:creationId xmlns:a16="http://schemas.microsoft.com/office/drawing/2014/main" id="{B38E84C3-48B8-5A4B-DB22-1C8C3CCCBFF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Student Podcasts</a:t>
            </a:r>
          </a:p>
        </p:txBody>
      </p:sp>
    </p:spTree>
    <p:extLst>
      <p:ext uri="{BB962C8B-B14F-4D97-AF65-F5344CB8AC3E}">
        <p14:creationId xmlns:p14="http://schemas.microsoft.com/office/powerpoint/2010/main" val="2548165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82BD-6F89-4DC9-8C11-483CB4AA90F4}"/>
              </a:ext>
            </a:extLst>
          </p:cNvPr>
          <p:cNvSpPr>
            <a:spLocks noGrp="1"/>
          </p:cNvSpPr>
          <p:nvPr>
            <p:ph type="title"/>
          </p:nvPr>
        </p:nvSpPr>
        <p:spPr/>
        <p:txBody>
          <a:bodyPr/>
          <a:lstStyle/>
          <a:p>
            <a:r>
              <a:rPr lang="en-GB" dirty="0"/>
              <a:t>Narrative Storytelling Activity</a:t>
            </a:r>
            <a:br>
              <a:rPr lang="en-GB" dirty="0"/>
            </a:br>
            <a:r>
              <a:rPr lang="en-GB" dirty="0"/>
              <a:t>setting the scene</a:t>
            </a:r>
          </a:p>
        </p:txBody>
      </p:sp>
      <p:graphicFrame>
        <p:nvGraphicFramePr>
          <p:cNvPr id="4" name="Content Placeholder 3">
            <a:extLst>
              <a:ext uri="{FF2B5EF4-FFF2-40B4-BE49-F238E27FC236}">
                <a16:creationId xmlns:a16="http://schemas.microsoft.com/office/drawing/2014/main" id="{64D31415-C4B4-4216-B778-BABFB99B5E77}"/>
              </a:ext>
            </a:extLst>
          </p:cNvPr>
          <p:cNvGraphicFramePr>
            <a:graphicFrameLocks noGrp="1"/>
          </p:cNvGraphicFramePr>
          <p:nvPr>
            <p:ph idx="1"/>
            <p:extLst>
              <p:ext uri="{D42A27DB-BD31-4B8C-83A1-F6EECF244321}">
                <p14:modId xmlns:p14="http://schemas.microsoft.com/office/powerpoint/2010/main" val="41616864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4857D19-70B8-4F98-BCB1-B7E4ED6F1E13}"/>
              </a:ext>
            </a:extLst>
          </p:cNvPr>
          <p:cNvSpPr txBox="1"/>
          <p:nvPr/>
        </p:nvSpPr>
        <p:spPr>
          <a:xfrm>
            <a:off x="8871720" y="2506387"/>
            <a:ext cx="2162772" cy="1815882"/>
          </a:xfrm>
          <a:prstGeom prst="rect">
            <a:avLst/>
          </a:prstGeom>
          <a:noFill/>
        </p:spPr>
        <p:txBody>
          <a:bodyPr wrap="none" rtlCol="0">
            <a:spAutoFit/>
          </a:bodyPr>
          <a:lstStyle/>
          <a:p>
            <a:r>
              <a:rPr lang="en-GB" sz="2800" dirty="0">
                <a:solidFill>
                  <a:schemeClr val="bg1"/>
                </a:solidFill>
                <a:latin typeface="Calibri" panose="020F0502020204030204" pitchFamily="34" charset="0"/>
                <a:cs typeface="Calibri" panose="020F0502020204030204" pitchFamily="34" charset="0"/>
              </a:rPr>
              <a:t>Each student </a:t>
            </a:r>
          </a:p>
          <a:p>
            <a:r>
              <a:rPr lang="en-GB" sz="2800" dirty="0">
                <a:solidFill>
                  <a:schemeClr val="bg1"/>
                </a:solidFill>
                <a:latin typeface="Calibri" panose="020F0502020204030204" pitchFamily="34" charset="0"/>
                <a:cs typeface="Calibri" panose="020F0502020204030204" pitchFamily="34" charset="0"/>
              </a:rPr>
              <a:t>responds </a:t>
            </a:r>
          </a:p>
          <a:p>
            <a:r>
              <a:rPr lang="en-GB" sz="2800" dirty="0">
                <a:solidFill>
                  <a:schemeClr val="bg1"/>
                </a:solidFill>
                <a:latin typeface="Calibri" panose="020F0502020204030204" pitchFamily="34" charset="0"/>
                <a:cs typeface="Calibri" panose="020F0502020204030204" pitchFamily="34" charset="0"/>
              </a:rPr>
              <a:t>differently</a:t>
            </a:r>
          </a:p>
          <a:p>
            <a:r>
              <a:rPr lang="en-GB" sz="2800" dirty="0">
                <a:solidFill>
                  <a:schemeClr val="bg1"/>
                </a:solidFill>
                <a:latin typeface="Calibri" panose="020F0502020204030204" pitchFamily="34" charset="0"/>
                <a:cs typeface="Calibri" panose="020F0502020204030204" pitchFamily="34" charset="0"/>
              </a:rPr>
              <a:t>to this mark. </a:t>
            </a:r>
          </a:p>
        </p:txBody>
      </p:sp>
    </p:spTree>
    <p:extLst>
      <p:ext uri="{BB962C8B-B14F-4D97-AF65-F5344CB8AC3E}">
        <p14:creationId xmlns:p14="http://schemas.microsoft.com/office/powerpoint/2010/main" val="63678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7EA7-D94A-4A46-A9DD-7B33638A38B7}"/>
              </a:ext>
            </a:extLst>
          </p:cNvPr>
          <p:cNvSpPr>
            <a:spLocks noGrp="1"/>
          </p:cNvSpPr>
          <p:nvPr>
            <p:ph type="title"/>
          </p:nvPr>
        </p:nvSpPr>
        <p:spPr/>
        <p:txBody>
          <a:bodyPr/>
          <a:lstStyle/>
          <a:p>
            <a:r>
              <a:rPr lang="en-GB"/>
              <a:t>Narrative Storytelling</a:t>
            </a:r>
          </a:p>
        </p:txBody>
      </p:sp>
      <p:sp>
        <p:nvSpPr>
          <p:cNvPr id="3" name="Content Placeholder 2">
            <a:extLst>
              <a:ext uri="{FF2B5EF4-FFF2-40B4-BE49-F238E27FC236}">
                <a16:creationId xmlns:a16="http://schemas.microsoft.com/office/drawing/2014/main" id="{AA06E19B-1737-4340-97F8-E572A617AA5E}"/>
              </a:ext>
            </a:extLst>
          </p:cNvPr>
          <p:cNvSpPr>
            <a:spLocks noGrp="1"/>
          </p:cNvSpPr>
          <p:nvPr>
            <p:ph idx="1"/>
          </p:nvPr>
        </p:nvSpPr>
        <p:spPr/>
        <p:txBody>
          <a:bodyPr>
            <a:normAutofit/>
          </a:bodyPr>
          <a:lstStyle/>
          <a:p>
            <a:pPr marL="0" indent="0">
              <a:buNone/>
            </a:pPr>
            <a:r>
              <a:rPr lang="en-GB"/>
              <a:t>Examining outcomes</a:t>
            </a:r>
          </a:p>
        </p:txBody>
      </p:sp>
      <p:pic>
        <p:nvPicPr>
          <p:cNvPr id="7" name="Picture 6">
            <a:extLst>
              <a:ext uri="{FF2B5EF4-FFF2-40B4-BE49-F238E27FC236}">
                <a16:creationId xmlns:a16="http://schemas.microsoft.com/office/drawing/2014/main" id="{4A927E75-B7AF-4FE4-EC7A-3A63A3C32D87}"/>
              </a:ext>
            </a:extLst>
          </p:cNvPr>
          <p:cNvPicPr>
            <a:picLocks noChangeAspect="1"/>
          </p:cNvPicPr>
          <p:nvPr/>
        </p:nvPicPr>
        <p:blipFill>
          <a:blip r:embed="rId2"/>
          <a:stretch>
            <a:fillRect/>
          </a:stretch>
        </p:blipFill>
        <p:spPr>
          <a:xfrm>
            <a:off x="1198206" y="2516750"/>
            <a:ext cx="9795587" cy="3976125"/>
          </a:xfrm>
          <a:prstGeom prst="rect">
            <a:avLst/>
          </a:prstGeom>
        </p:spPr>
      </p:pic>
    </p:spTree>
    <p:extLst>
      <p:ext uri="{BB962C8B-B14F-4D97-AF65-F5344CB8AC3E}">
        <p14:creationId xmlns:p14="http://schemas.microsoft.com/office/powerpoint/2010/main" val="391618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7EA7-D94A-4A46-A9DD-7B33638A38B7}"/>
              </a:ext>
            </a:extLst>
          </p:cNvPr>
          <p:cNvSpPr>
            <a:spLocks noGrp="1"/>
          </p:cNvSpPr>
          <p:nvPr>
            <p:ph type="title"/>
          </p:nvPr>
        </p:nvSpPr>
        <p:spPr>
          <a:xfrm>
            <a:off x="392133" y="337485"/>
            <a:ext cx="10515600" cy="1325563"/>
          </a:xfrm>
        </p:spPr>
        <p:txBody>
          <a:bodyPr/>
          <a:lstStyle/>
          <a:p>
            <a:r>
              <a:rPr lang="en-GB" dirty="0"/>
              <a:t>Narrative Storytelling</a:t>
            </a:r>
          </a:p>
        </p:txBody>
      </p:sp>
      <p:sp>
        <p:nvSpPr>
          <p:cNvPr id="3" name="Content Placeholder 2">
            <a:extLst>
              <a:ext uri="{FF2B5EF4-FFF2-40B4-BE49-F238E27FC236}">
                <a16:creationId xmlns:a16="http://schemas.microsoft.com/office/drawing/2014/main" id="{AA06E19B-1737-4340-97F8-E572A617AA5E}"/>
              </a:ext>
            </a:extLst>
          </p:cNvPr>
          <p:cNvSpPr>
            <a:spLocks noGrp="1"/>
          </p:cNvSpPr>
          <p:nvPr>
            <p:ph idx="1"/>
          </p:nvPr>
        </p:nvSpPr>
        <p:spPr>
          <a:xfrm>
            <a:off x="378392" y="1597546"/>
            <a:ext cx="6799602" cy="4351338"/>
          </a:xfrm>
        </p:spPr>
        <p:txBody>
          <a:bodyPr>
            <a:normAutofit/>
          </a:bodyPr>
          <a:lstStyle/>
          <a:p>
            <a:pPr marL="0" indent="0">
              <a:buNone/>
            </a:pPr>
            <a:r>
              <a:rPr lang="en-GB" dirty="0"/>
              <a:t>Listening in to the student and staff</a:t>
            </a:r>
          </a:p>
          <a:p>
            <a:pPr marL="0" indent="0">
              <a:buNone/>
            </a:pPr>
            <a:r>
              <a:rPr lang="en-GB" dirty="0"/>
              <a:t>Perspectives…</a:t>
            </a:r>
          </a:p>
        </p:txBody>
      </p:sp>
      <p:pic>
        <p:nvPicPr>
          <p:cNvPr id="10" name="Picture 9">
            <a:extLst>
              <a:ext uri="{FF2B5EF4-FFF2-40B4-BE49-F238E27FC236}">
                <a16:creationId xmlns:a16="http://schemas.microsoft.com/office/drawing/2014/main" id="{5B722BE5-161D-7590-296A-64041704F738}"/>
              </a:ext>
            </a:extLst>
          </p:cNvPr>
          <p:cNvPicPr>
            <a:picLocks noChangeAspect="1"/>
          </p:cNvPicPr>
          <p:nvPr/>
        </p:nvPicPr>
        <p:blipFill>
          <a:blip r:embed="rId3"/>
          <a:stretch>
            <a:fillRect/>
          </a:stretch>
        </p:blipFill>
        <p:spPr>
          <a:xfrm>
            <a:off x="8765817" y="261319"/>
            <a:ext cx="1696616" cy="6298287"/>
          </a:xfrm>
          <a:prstGeom prst="rect">
            <a:avLst/>
          </a:prstGeom>
        </p:spPr>
      </p:pic>
      <p:pic>
        <p:nvPicPr>
          <p:cNvPr id="12" name="Picture 11">
            <a:extLst>
              <a:ext uri="{FF2B5EF4-FFF2-40B4-BE49-F238E27FC236}">
                <a16:creationId xmlns:a16="http://schemas.microsoft.com/office/drawing/2014/main" id="{BD4A98EC-B9CF-DC41-D3C9-275EE8CED75B}"/>
              </a:ext>
            </a:extLst>
          </p:cNvPr>
          <p:cNvPicPr>
            <a:picLocks noChangeAspect="1"/>
          </p:cNvPicPr>
          <p:nvPr/>
        </p:nvPicPr>
        <p:blipFill>
          <a:blip r:embed="rId4"/>
          <a:stretch>
            <a:fillRect/>
          </a:stretch>
        </p:blipFill>
        <p:spPr>
          <a:xfrm>
            <a:off x="7142183" y="261319"/>
            <a:ext cx="1623634" cy="6316824"/>
          </a:xfrm>
          <a:prstGeom prst="rect">
            <a:avLst/>
          </a:prstGeom>
        </p:spPr>
      </p:pic>
      <p:pic>
        <p:nvPicPr>
          <p:cNvPr id="4" name="Picture 4">
            <a:extLst>
              <a:ext uri="{FF2B5EF4-FFF2-40B4-BE49-F238E27FC236}">
                <a16:creationId xmlns:a16="http://schemas.microsoft.com/office/drawing/2014/main" id="{3425CAB6-771F-CCAD-9FB7-7DC1037594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52379" y="271885"/>
            <a:ext cx="1623634" cy="6248630"/>
          </a:xfrm>
          <a:prstGeom prst="rect">
            <a:avLst/>
          </a:prstGeom>
        </p:spPr>
      </p:pic>
    </p:spTree>
    <p:extLst>
      <p:ext uri="{BB962C8B-B14F-4D97-AF65-F5344CB8AC3E}">
        <p14:creationId xmlns:p14="http://schemas.microsoft.com/office/powerpoint/2010/main" val="2900369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F48E-C4C0-4AAC-81DA-70FC962BCEDF}"/>
              </a:ext>
            </a:extLst>
          </p:cNvPr>
          <p:cNvSpPr>
            <a:spLocks noGrp="1"/>
          </p:cNvSpPr>
          <p:nvPr>
            <p:ph type="title"/>
          </p:nvPr>
        </p:nvSpPr>
        <p:spPr/>
        <p:txBody>
          <a:bodyPr/>
          <a:lstStyle/>
          <a:p>
            <a:r>
              <a:rPr lang="en-GB" dirty="0"/>
              <a:t>Narrative Storytelling – your turn</a:t>
            </a:r>
          </a:p>
        </p:txBody>
      </p:sp>
      <p:sp>
        <p:nvSpPr>
          <p:cNvPr id="3" name="Text Placeholder 2">
            <a:extLst>
              <a:ext uri="{FF2B5EF4-FFF2-40B4-BE49-F238E27FC236}">
                <a16:creationId xmlns:a16="http://schemas.microsoft.com/office/drawing/2014/main" id="{53EDFCCA-E556-4D3A-BC38-7FB9D88B116E}"/>
              </a:ext>
            </a:extLst>
          </p:cNvPr>
          <p:cNvSpPr>
            <a:spLocks noGrp="1"/>
          </p:cNvSpPr>
          <p:nvPr>
            <p:ph type="body" idx="1"/>
          </p:nvPr>
        </p:nvSpPr>
        <p:spPr/>
        <p:txBody>
          <a:bodyPr/>
          <a:lstStyle/>
          <a:p>
            <a:pPr marL="0" indent="0">
              <a:buNone/>
            </a:pPr>
            <a:r>
              <a:rPr lang="en-GB" dirty="0"/>
              <a:t>We’ll return to our 5 students and would now like you to imagine yourself from both the staff and student perspectives, thinking about the stories you have heard but also your own academic experiences in this context.</a:t>
            </a:r>
          </a:p>
          <a:p>
            <a:pPr marL="0" indent="0">
              <a:buNone/>
            </a:pPr>
            <a:endParaRPr lang="en-GB" dirty="0"/>
          </a:p>
          <a:p>
            <a:pPr marL="0" indent="0">
              <a:buNone/>
            </a:pPr>
            <a:r>
              <a:rPr lang="en-GB" b="1" dirty="0"/>
              <a:t>For those of you online</a:t>
            </a:r>
            <a:r>
              <a:rPr lang="en-GB" dirty="0"/>
              <a:t>, please take one of these students and write down either in your own notebook or in the chat what the stories behind the student response might be, either from a staff or student perspective.</a:t>
            </a:r>
          </a:p>
          <a:p>
            <a:pPr marL="0" indent="0">
              <a:buNone/>
            </a:pPr>
            <a:endParaRPr lang="en-GB" dirty="0"/>
          </a:p>
          <a:p>
            <a:pPr marL="0" indent="0">
              <a:buNone/>
            </a:pPr>
            <a:r>
              <a:rPr lang="en-GB" b="1" dirty="0"/>
              <a:t>For those of you in the room</a:t>
            </a:r>
            <a:r>
              <a:rPr lang="en-GB" dirty="0"/>
              <a:t>, please discuss these imaginary responses in your groups.</a:t>
            </a:r>
          </a:p>
        </p:txBody>
      </p:sp>
    </p:spTree>
    <p:extLst>
      <p:ext uri="{BB962C8B-B14F-4D97-AF65-F5344CB8AC3E}">
        <p14:creationId xmlns:p14="http://schemas.microsoft.com/office/powerpoint/2010/main" val="3411162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07EA7-D94A-4A46-A9DD-7B33638A38B7}"/>
              </a:ext>
            </a:extLst>
          </p:cNvPr>
          <p:cNvSpPr>
            <a:spLocks noGrp="1"/>
          </p:cNvSpPr>
          <p:nvPr>
            <p:ph type="title"/>
          </p:nvPr>
        </p:nvSpPr>
        <p:spPr/>
        <p:txBody>
          <a:bodyPr/>
          <a:lstStyle/>
          <a:p>
            <a:r>
              <a:rPr lang="en-GB"/>
              <a:t>Narrative Storytelling</a:t>
            </a:r>
          </a:p>
        </p:txBody>
      </p:sp>
      <p:sp>
        <p:nvSpPr>
          <p:cNvPr id="3" name="Content Placeholder 2">
            <a:extLst>
              <a:ext uri="{FF2B5EF4-FFF2-40B4-BE49-F238E27FC236}">
                <a16:creationId xmlns:a16="http://schemas.microsoft.com/office/drawing/2014/main" id="{AA06E19B-1737-4340-97F8-E572A617AA5E}"/>
              </a:ext>
            </a:extLst>
          </p:cNvPr>
          <p:cNvSpPr>
            <a:spLocks noGrp="1"/>
          </p:cNvSpPr>
          <p:nvPr>
            <p:ph idx="1"/>
          </p:nvPr>
        </p:nvSpPr>
        <p:spPr/>
        <p:txBody>
          <a:bodyPr>
            <a:normAutofit/>
          </a:bodyPr>
          <a:lstStyle/>
          <a:p>
            <a:pPr marL="0" indent="0">
              <a:buNone/>
            </a:pPr>
            <a:r>
              <a:rPr lang="en-GB"/>
              <a:t>Examining outcomes</a:t>
            </a:r>
          </a:p>
        </p:txBody>
      </p:sp>
      <p:pic>
        <p:nvPicPr>
          <p:cNvPr id="7" name="Picture 6">
            <a:extLst>
              <a:ext uri="{FF2B5EF4-FFF2-40B4-BE49-F238E27FC236}">
                <a16:creationId xmlns:a16="http://schemas.microsoft.com/office/drawing/2014/main" id="{4A927E75-B7AF-4FE4-EC7A-3A63A3C32D87}"/>
              </a:ext>
            </a:extLst>
          </p:cNvPr>
          <p:cNvPicPr>
            <a:picLocks noChangeAspect="1"/>
          </p:cNvPicPr>
          <p:nvPr/>
        </p:nvPicPr>
        <p:blipFill>
          <a:blip r:embed="rId2"/>
          <a:stretch>
            <a:fillRect/>
          </a:stretch>
        </p:blipFill>
        <p:spPr>
          <a:xfrm>
            <a:off x="1198206" y="2516750"/>
            <a:ext cx="9795587" cy="3976125"/>
          </a:xfrm>
          <a:prstGeom prst="rect">
            <a:avLst/>
          </a:prstGeom>
        </p:spPr>
      </p:pic>
    </p:spTree>
    <p:extLst>
      <p:ext uri="{BB962C8B-B14F-4D97-AF65-F5344CB8AC3E}">
        <p14:creationId xmlns:p14="http://schemas.microsoft.com/office/powerpoint/2010/main" val="426495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5337-D729-4B6D-B828-FCBE2F123407}"/>
              </a:ext>
            </a:extLst>
          </p:cNvPr>
          <p:cNvSpPr>
            <a:spLocks noGrp="1"/>
          </p:cNvSpPr>
          <p:nvPr>
            <p:ph type="title"/>
          </p:nvPr>
        </p:nvSpPr>
        <p:spPr/>
        <p:txBody>
          <a:bodyPr/>
          <a:lstStyle/>
          <a:p>
            <a:r>
              <a:rPr lang="en-GB" dirty="0"/>
              <a:t>So what?</a:t>
            </a:r>
          </a:p>
        </p:txBody>
      </p:sp>
      <p:sp>
        <p:nvSpPr>
          <p:cNvPr id="3" name="Text Placeholder 2">
            <a:extLst>
              <a:ext uri="{FF2B5EF4-FFF2-40B4-BE49-F238E27FC236}">
                <a16:creationId xmlns:a16="http://schemas.microsoft.com/office/drawing/2014/main" id="{5F98E985-D383-40C1-9061-07E8A6796120}"/>
              </a:ext>
            </a:extLst>
          </p:cNvPr>
          <p:cNvSpPr>
            <a:spLocks noGrp="1"/>
          </p:cNvSpPr>
          <p:nvPr>
            <p:ph type="body" idx="1"/>
          </p:nvPr>
        </p:nvSpPr>
        <p:spPr/>
        <p:txBody>
          <a:bodyPr/>
          <a:lstStyle/>
          <a:p>
            <a:pPr>
              <a:buFontTx/>
              <a:buChar char="-"/>
            </a:pPr>
            <a:r>
              <a:rPr lang="en-GB" dirty="0"/>
              <a:t>Implications for the role and agency of the teacher (see Biesta, 2013)</a:t>
            </a:r>
          </a:p>
          <a:p>
            <a:pPr>
              <a:buFontTx/>
              <a:buChar char="-"/>
            </a:pPr>
            <a:r>
              <a:rPr lang="en-GB" dirty="0"/>
              <a:t>Implications for the ways in which we acknowledge and welcome our students’ voices and perspectives into our learning (teaching?) spaces </a:t>
            </a:r>
          </a:p>
          <a:p>
            <a:pPr>
              <a:buFontTx/>
              <a:buChar char="-"/>
            </a:pPr>
            <a:r>
              <a:rPr lang="en-GB" dirty="0"/>
              <a:t>A need to listen in to staff-student relations and to revisit our ‘single stories’ (Adichie, 2009) – acknowledge the ‘darkness of higher education’ (</a:t>
            </a:r>
            <a:r>
              <a:rPr lang="en-GB" dirty="0" err="1"/>
              <a:t>Bengsten</a:t>
            </a:r>
            <a:r>
              <a:rPr lang="en-GB" dirty="0"/>
              <a:t> </a:t>
            </a:r>
          </a:p>
          <a:p>
            <a:pPr>
              <a:buFontTx/>
              <a:buChar char="-"/>
            </a:pPr>
            <a:r>
              <a:rPr lang="en-GB" dirty="0"/>
              <a:t>There is hope… </a:t>
            </a:r>
          </a:p>
        </p:txBody>
      </p:sp>
    </p:spTree>
    <p:extLst>
      <p:ext uri="{BB962C8B-B14F-4D97-AF65-F5344CB8AC3E}">
        <p14:creationId xmlns:p14="http://schemas.microsoft.com/office/powerpoint/2010/main" val="146553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56AA06-4DD6-4530-8389-1C9C06AE6678}"/>
              </a:ext>
            </a:extLst>
          </p:cNvPr>
          <p:cNvSpPr>
            <a:spLocks noGrp="1"/>
          </p:cNvSpPr>
          <p:nvPr>
            <p:ph type="body" sz="quarter" idx="10"/>
          </p:nvPr>
        </p:nvSpPr>
        <p:spPr/>
        <p:txBody>
          <a:bodyPr>
            <a:normAutofit/>
          </a:bodyPr>
          <a:lstStyle/>
          <a:p>
            <a:pPr marL="0" indent="0">
              <a:buNone/>
            </a:pPr>
            <a:r>
              <a:rPr lang="en-GB" sz="3200" dirty="0">
                <a:solidFill>
                  <a:schemeClr val="tx1"/>
                </a:solidFill>
                <a:effectLst/>
                <a:latin typeface="Arial" panose="020B0604020202020204" pitchFamily="34" charset="0"/>
                <a:ea typeface="Times New Roman" panose="02020603050405020304" pitchFamily="18" charset="0"/>
                <a:cs typeface="Calibri" panose="020F0502020204030204" pitchFamily="34" charset="0"/>
              </a:rPr>
              <a:t>In this session, we will offer a brief outline of our ARC project, which develops our 2021 Collaborative Cluster work on decolonising the curriculum, funded by the QAA Scotland Enhancement Theme. We will then share our reflections from both staff and student perspectives through our resources and will explore in particular what decolonising the curriculum means for staff-student partnership.</a:t>
            </a:r>
            <a:endParaRPr lang="en-GB" sz="3200" dirty="0">
              <a:solidFill>
                <a:schemeClr val="tx1"/>
              </a:solidFill>
            </a:endParaRPr>
          </a:p>
        </p:txBody>
      </p:sp>
    </p:spTree>
    <p:extLst>
      <p:ext uri="{BB962C8B-B14F-4D97-AF65-F5344CB8AC3E}">
        <p14:creationId xmlns:p14="http://schemas.microsoft.com/office/powerpoint/2010/main" val="2070457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27FA-D48C-2057-A56B-F43B751D2727}"/>
              </a:ext>
            </a:extLst>
          </p:cNvPr>
          <p:cNvSpPr>
            <a:spLocks noGrp="1"/>
          </p:cNvSpPr>
          <p:nvPr>
            <p:ph type="title"/>
          </p:nvPr>
        </p:nvSpPr>
        <p:spPr/>
        <p:txBody>
          <a:bodyPr/>
          <a:lstStyle/>
          <a:p>
            <a:r>
              <a:rPr lang="en-GB"/>
              <a:t>Continued Work</a:t>
            </a:r>
            <a:endParaRPr lang="en-US"/>
          </a:p>
        </p:txBody>
      </p:sp>
      <p:sp>
        <p:nvSpPr>
          <p:cNvPr id="3" name="Content Placeholder 2">
            <a:extLst>
              <a:ext uri="{FF2B5EF4-FFF2-40B4-BE49-F238E27FC236}">
                <a16:creationId xmlns:a16="http://schemas.microsoft.com/office/drawing/2014/main" id="{860956C1-0DD1-BF4B-783E-3725A9935B2C}"/>
              </a:ext>
            </a:extLst>
          </p:cNvPr>
          <p:cNvSpPr>
            <a:spLocks noGrp="1"/>
          </p:cNvSpPr>
          <p:nvPr>
            <p:ph idx="1"/>
          </p:nvPr>
        </p:nvSpPr>
        <p:spPr/>
        <p:txBody>
          <a:bodyPr/>
          <a:lstStyle/>
          <a:p>
            <a:r>
              <a:rPr lang="en-GB" dirty="0"/>
              <a:t>Staff discussions</a:t>
            </a:r>
          </a:p>
          <a:p>
            <a:r>
              <a:rPr lang="en-GB" dirty="0"/>
              <a:t>Student podcasts</a:t>
            </a:r>
          </a:p>
          <a:p>
            <a:r>
              <a:rPr lang="en-GB" dirty="0"/>
              <a:t>Developing Dialogue resources to bring in student and staff perspectives to the curricula</a:t>
            </a:r>
          </a:p>
        </p:txBody>
      </p:sp>
    </p:spTree>
    <p:extLst>
      <p:ext uri="{BB962C8B-B14F-4D97-AF65-F5344CB8AC3E}">
        <p14:creationId xmlns:p14="http://schemas.microsoft.com/office/powerpoint/2010/main" val="93833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27FA-D48C-2057-A56B-F43B751D2727}"/>
              </a:ext>
            </a:extLst>
          </p:cNvPr>
          <p:cNvSpPr>
            <a:spLocks noGrp="1"/>
          </p:cNvSpPr>
          <p:nvPr>
            <p:ph type="title"/>
          </p:nvPr>
        </p:nvSpPr>
        <p:spPr/>
        <p:txBody>
          <a:bodyPr/>
          <a:lstStyle/>
          <a:p>
            <a:r>
              <a:rPr lang="en-GB"/>
              <a:t>Continued Work</a:t>
            </a:r>
            <a:endParaRPr lang="en-US"/>
          </a:p>
        </p:txBody>
      </p:sp>
      <p:sp>
        <p:nvSpPr>
          <p:cNvPr id="3" name="Content Placeholder 2">
            <a:extLst>
              <a:ext uri="{FF2B5EF4-FFF2-40B4-BE49-F238E27FC236}">
                <a16:creationId xmlns:a16="http://schemas.microsoft.com/office/drawing/2014/main" id="{860956C1-0DD1-BF4B-783E-3725A9935B2C}"/>
              </a:ext>
            </a:extLst>
          </p:cNvPr>
          <p:cNvSpPr>
            <a:spLocks noGrp="1"/>
          </p:cNvSpPr>
          <p:nvPr>
            <p:ph idx="1"/>
          </p:nvPr>
        </p:nvSpPr>
        <p:spPr/>
        <p:txBody>
          <a:bodyPr/>
          <a:lstStyle/>
          <a:p>
            <a:pPr marL="0" indent="0">
              <a:buNone/>
            </a:pPr>
            <a:r>
              <a:rPr lang="en-GB"/>
              <a:t>Decolonising the curriculum serves to broaden the way we teach and think, to better reflect, serve and enable a working world with people of many different backgrounds.</a:t>
            </a:r>
          </a:p>
        </p:txBody>
      </p:sp>
    </p:spTree>
    <p:extLst>
      <p:ext uri="{BB962C8B-B14F-4D97-AF65-F5344CB8AC3E}">
        <p14:creationId xmlns:p14="http://schemas.microsoft.com/office/powerpoint/2010/main" val="1052454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F8302-CC9A-4DF6-9A70-D525CEB56727}"/>
              </a:ext>
            </a:extLst>
          </p:cNvPr>
          <p:cNvSpPr>
            <a:spLocks noGrp="1"/>
          </p:cNvSpPr>
          <p:nvPr>
            <p:ph idx="4294967295"/>
          </p:nvPr>
        </p:nvSpPr>
        <p:spPr>
          <a:xfrm>
            <a:off x="179882" y="239844"/>
            <a:ext cx="11572407" cy="6618156"/>
          </a:xfrm>
        </p:spPr>
        <p:txBody>
          <a:bodyPr>
            <a:normAutofit/>
          </a:bodyPr>
          <a:lstStyle/>
          <a:p>
            <a:pPr marL="0" indent="0" algn="ctr">
              <a:buNone/>
            </a:pPr>
            <a:r>
              <a:rPr lang="en-GB" sz="3600" b="0" i="0" dirty="0">
                <a:solidFill>
                  <a:srgbClr val="333333"/>
                </a:solidFill>
                <a:effectLst/>
                <a:latin typeface="Cailbri"/>
              </a:rPr>
              <a:t>And in the midst of this terrible despair, it offers us a chance to rethink the doomsday machine we have built for ourselves. Nothing could be worse than a return to normality. Historically, pandemics have forced humans to break with the past and imagine their world anew. This one is no different. It is a portal, a gateway between one world and the next. We can choose to walk through it, dragging the carcasses of our prejudice and hatred, our avarice, our data banks and dead ideas, our dead rivers and smoky skies behind us. Or we can walk through lightly, with little luggage, ready to imagine another world. And ready to fight for it.</a:t>
            </a:r>
          </a:p>
          <a:p>
            <a:pPr marL="0" indent="0" algn="ctr">
              <a:buNone/>
            </a:pPr>
            <a:r>
              <a:rPr lang="en-GB" sz="3600" dirty="0">
                <a:solidFill>
                  <a:srgbClr val="333333"/>
                </a:solidFill>
                <a:latin typeface="Cailbri"/>
              </a:rPr>
              <a:t>(Peters et al., 2022)</a:t>
            </a:r>
            <a:endParaRPr lang="en-GB" sz="3600" b="0" i="0" dirty="0">
              <a:solidFill>
                <a:srgbClr val="333333"/>
              </a:solidFill>
              <a:effectLst/>
              <a:latin typeface="Cailbri"/>
            </a:endParaRPr>
          </a:p>
          <a:p>
            <a:pPr marL="0" indent="0">
              <a:buNone/>
            </a:pPr>
            <a:endParaRPr lang="en-GB" dirty="0"/>
          </a:p>
        </p:txBody>
      </p:sp>
    </p:spTree>
    <p:extLst>
      <p:ext uri="{BB962C8B-B14F-4D97-AF65-F5344CB8AC3E}">
        <p14:creationId xmlns:p14="http://schemas.microsoft.com/office/powerpoint/2010/main" val="139578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BCB6-56CA-43DA-BD48-911B00A4DA78}"/>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7F299DC0-06FD-4ECB-BAF9-9D9F7A628549}"/>
              </a:ext>
            </a:extLst>
          </p:cNvPr>
          <p:cNvSpPr>
            <a:spLocks noGrp="1"/>
          </p:cNvSpPr>
          <p:nvPr>
            <p:ph type="body" idx="1"/>
          </p:nvPr>
        </p:nvSpPr>
        <p:spPr/>
        <p:txBody>
          <a:bodyPr>
            <a:normAutofit fontScale="92500"/>
          </a:bodyPr>
          <a:lstStyle/>
          <a:p>
            <a:pPr marL="0" indent="0">
              <a:buNone/>
            </a:pPr>
            <a:r>
              <a:rPr lang="en-GB" dirty="0">
                <a:latin typeface="+mn-lt"/>
              </a:rPr>
              <a:t>Adichie, C. N. (2009, October). Chimamanda Ngozi Adichie: The danger of a single story. </a:t>
            </a:r>
            <a:r>
              <a:rPr lang="en-GB" dirty="0">
                <a:latin typeface="+mn-lt"/>
                <a:hlinkClick r:id="rId2"/>
              </a:rPr>
              <a:t>https://www.ted.com/talks/chimamanda_ngozi_adichie_the_danger_of_a_single_story</a:t>
            </a:r>
            <a:endParaRPr lang="en-GB" dirty="0">
              <a:latin typeface="+mn-lt"/>
            </a:endParaRPr>
          </a:p>
          <a:p>
            <a:pPr marL="0" indent="0">
              <a:buNone/>
            </a:pPr>
            <a:r>
              <a:rPr lang="en-GB" b="0" i="0" dirty="0" err="1">
                <a:solidFill>
                  <a:srgbClr val="333333"/>
                </a:solidFill>
                <a:effectLst/>
                <a:latin typeface="+mn-lt"/>
              </a:rPr>
              <a:t>Bengtsen</a:t>
            </a:r>
            <a:r>
              <a:rPr lang="en-GB" b="0" i="0" dirty="0">
                <a:solidFill>
                  <a:srgbClr val="333333"/>
                </a:solidFill>
                <a:effectLst/>
                <a:latin typeface="+mn-lt"/>
              </a:rPr>
              <a:t>, S., &amp; Barnett, R. (2017). Confronting the dark side of higher education. </a:t>
            </a:r>
            <a:r>
              <a:rPr lang="en-GB" b="0" i="1" dirty="0">
                <a:solidFill>
                  <a:srgbClr val="333333"/>
                </a:solidFill>
                <a:effectLst/>
                <a:latin typeface="+mn-lt"/>
              </a:rPr>
              <a:t>Journal of Philosophy of Education, 51</a:t>
            </a:r>
            <a:r>
              <a:rPr lang="en-GB" b="0" i="0" dirty="0">
                <a:solidFill>
                  <a:srgbClr val="333333"/>
                </a:solidFill>
                <a:effectLst/>
                <a:latin typeface="+mn-lt"/>
              </a:rPr>
              <a:t>(1), 114–131.</a:t>
            </a:r>
          </a:p>
          <a:p>
            <a:pPr marL="0" indent="0">
              <a:buNone/>
            </a:pPr>
            <a:r>
              <a:rPr lang="en-GB" b="0" i="0" dirty="0">
                <a:solidFill>
                  <a:srgbClr val="333333"/>
                </a:solidFill>
                <a:effectLst/>
                <a:latin typeface="+mn-lt"/>
              </a:rPr>
              <a:t>Biesta, G. Receiving the Gift of Teaching: From ‘Learning From’ to ‘Being Taught By’. </a:t>
            </a:r>
            <a:r>
              <a:rPr lang="en-GB" b="0" i="1" dirty="0">
                <a:solidFill>
                  <a:srgbClr val="333333"/>
                </a:solidFill>
                <a:effectLst/>
                <a:latin typeface="+mn-lt"/>
              </a:rPr>
              <a:t>Stud </a:t>
            </a:r>
            <a:r>
              <a:rPr lang="en-GB" b="0" i="1" dirty="0" err="1">
                <a:solidFill>
                  <a:srgbClr val="333333"/>
                </a:solidFill>
                <a:effectLst/>
                <a:latin typeface="+mn-lt"/>
              </a:rPr>
              <a:t>Philos</a:t>
            </a:r>
            <a:r>
              <a:rPr lang="en-GB" b="0" i="1" dirty="0">
                <a:solidFill>
                  <a:srgbClr val="333333"/>
                </a:solidFill>
                <a:effectLst/>
                <a:latin typeface="+mn-lt"/>
              </a:rPr>
              <a:t> </a:t>
            </a:r>
            <a:r>
              <a:rPr lang="en-GB" b="0" i="1" dirty="0" err="1">
                <a:solidFill>
                  <a:srgbClr val="333333"/>
                </a:solidFill>
                <a:effectLst/>
                <a:latin typeface="+mn-lt"/>
              </a:rPr>
              <a:t>Educ</a:t>
            </a:r>
            <a:r>
              <a:rPr lang="en-GB" b="0" i="0" dirty="0">
                <a:solidFill>
                  <a:srgbClr val="333333"/>
                </a:solidFill>
                <a:effectLst/>
                <a:latin typeface="+mn-lt"/>
              </a:rPr>
              <a:t> </a:t>
            </a:r>
            <a:r>
              <a:rPr lang="en-GB" b="1" i="0" dirty="0">
                <a:solidFill>
                  <a:srgbClr val="333333"/>
                </a:solidFill>
                <a:effectLst/>
                <a:latin typeface="+mn-lt"/>
              </a:rPr>
              <a:t>32, </a:t>
            </a:r>
            <a:r>
              <a:rPr lang="en-GB" b="0" i="0" dirty="0">
                <a:solidFill>
                  <a:srgbClr val="333333"/>
                </a:solidFill>
                <a:effectLst/>
                <a:latin typeface="+mn-lt"/>
              </a:rPr>
              <a:t>449–461 (2013). </a:t>
            </a:r>
            <a:r>
              <a:rPr lang="en-GB" b="0" i="0" dirty="0">
                <a:solidFill>
                  <a:srgbClr val="333333"/>
                </a:solidFill>
                <a:effectLst/>
                <a:latin typeface="+mn-lt"/>
                <a:hlinkClick r:id="rId3"/>
              </a:rPr>
              <a:t>https://doi.org/10.1007/s11217-012-9312-9</a:t>
            </a:r>
            <a:endParaRPr lang="en-GB" dirty="0">
              <a:solidFill>
                <a:srgbClr val="333333"/>
              </a:solidFill>
              <a:latin typeface="+mn-lt"/>
            </a:endParaRPr>
          </a:p>
          <a:p>
            <a:pPr marL="0" indent="0">
              <a:buNone/>
            </a:pPr>
            <a:r>
              <a:rPr lang="en-GB" sz="2200" b="0" i="0" dirty="0">
                <a:solidFill>
                  <a:srgbClr val="333333"/>
                </a:solidFill>
                <a:effectLst/>
                <a:latin typeface="+mn-lt"/>
              </a:rPr>
              <a:t>Peters, A., Rizvi, F., McCulloch, G., Gibbs, P., </a:t>
            </a:r>
            <a:r>
              <a:rPr lang="en-GB" sz="2200" b="0" i="0" dirty="0" err="1">
                <a:solidFill>
                  <a:srgbClr val="333333"/>
                </a:solidFill>
                <a:effectLst/>
                <a:latin typeface="+mn-lt"/>
              </a:rPr>
              <a:t>Gorur</a:t>
            </a:r>
            <a:r>
              <a:rPr lang="en-GB" sz="2200" b="0" i="0" dirty="0">
                <a:solidFill>
                  <a:srgbClr val="333333"/>
                </a:solidFill>
                <a:effectLst/>
                <a:latin typeface="+mn-lt"/>
              </a:rPr>
              <a:t>, R., Hong, M., Hwang, Y., </a:t>
            </a:r>
            <a:r>
              <a:rPr lang="en-GB" sz="2200" b="0" i="0" dirty="0" err="1">
                <a:solidFill>
                  <a:srgbClr val="333333"/>
                </a:solidFill>
                <a:effectLst/>
                <a:latin typeface="+mn-lt"/>
              </a:rPr>
              <a:t>Zipin</a:t>
            </a:r>
            <a:r>
              <a:rPr lang="en-GB" sz="2200" b="0" i="0" dirty="0">
                <a:solidFill>
                  <a:srgbClr val="333333"/>
                </a:solidFill>
                <a:effectLst/>
                <a:latin typeface="+mn-lt"/>
              </a:rPr>
              <a:t>, L., Brennan, M., Robertson, S., Quay, J., </a:t>
            </a:r>
            <a:r>
              <a:rPr lang="en-GB" sz="2200" b="0" i="0" dirty="0" err="1">
                <a:solidFill>
                  <a:srgbClr val="333333"/>
                </a:solidFill>
                <a:effectLst/>
                <a:latin typeface="+mn-lt"/>
              </a:rPr>
              <a:t>Malbon</a:t>
            </a:r>
            <a:r>
              <a:rPr lang="en-GB" sz="2200" b="0" i="0" dirty="0">
                <a:solidFill>
                  <a:srgbClr val="333333"/>
                </a:solidFill>
                <a:effectLst/>
                <a:latin typeface="+mn-lt"/>
              </a:rPr>
              <a:t>, J., </a:t>
            </a:r>
            <a:r>
              <a:rPr lang="en-GB" sz="2200" b="0" i="0" dirty="0" err="1">
                <a:solidFill>
                  <a:srgbClr val="333333"/>
                </a:solidFill>
                <a:effectLst/>
                <a:latin typeface="+mn-lt"/>
              </a:rPr>
              <a:t>Taglietti</a:t>
            </a:r>
            <a:r>
              <a:rPr lang="en-GB" sz="2200" b="0" i="0" dirty="0">
                <a:solidFill>
                  <a:srgbClr val="333333"/>
                </a:solidFill>
                <a:effectLst/>
                <a:latin typeface="+mn-lt"/>
              </a:rPr>
              <a:t>, D., Barnett, R., </a:t>
            </a:r>
            <a:r>
              <a:rPr lang="en-GB" sz="2200" b="0" i="0" dirty="0" err="1">
                <a:solidFill>
                  <a:srgbClr val="333333"/>
                </a:solidFill>
                <a:effectLst/>
                <a:latin typeface="+mn-lt"/>
              </a:rPr>
              <a:t>Chengbing</a:t>
            </a:r>
            <a:r>
              <a:rPr lang="en-GB" sz="2200" b="0" i="0" dirty="0">
                <a:solidFill>
                  <a:srgbClr val="333333"/>
                </a:solidFill>
                <a:effectLst/>
                <a:latin typeface="+mn-lt"/>
              </a:rPr>
              <a:t>, W., McLaren, </a:t>
            </a:r>
            <a:r>
              <a:rPr lang="en-GB" sz="2200" b="0" i="0" dirty="0" err="1">
                <a:solidFill>
                  <a:srgbClr val="333333"/>
                </a:solidFill>
                <a:effectLst/>
                <a:latin typeface="+mn-lt"/>
              </a:rPr>
              <a:t>Fatar</a:t>
            </a:r>
            <a:r>
              <a:rPr lang="en-GB" sz="2200" dirty="0">
                <a:solidFill>
                  <a:srgbClr val="333333"/>
                </a:solidFill>
                <a:latin typeface="+mn-lt"/>
              </a:rPr>
              <a:t>, R.,</a:t>
            </a:r>
            <a:r>
              <a:rPr lang="en-GB" sz="2200" b="0" i="0" dirty="0">
                <a:solidFill>
                  <a:srgbClr val="333333"/>
                </a:solidFill>
                <a:effectLst/>
                <a:latin typeface="+mn-lt"/>
              </a:rPr>
              <a:t> </a:t>
            </a:r>
            <a:r>
              <a:rPr lang="en-GB" sz="2200" b="0" i="0" dirty="0" err="1">
                <a:solidFill>
                  <a:srgbClr val="333333"/>
                </a:solidFill>
                <a:effectLst/>
                <a:latin typeface="+mn-lt"/>
              </a:rPr>
              <a:t>Papastephanou</a:t>
            </a:r>
            <a:r>
              <a:rPr lang="en-GB" sz="2200" b="0" i="0" dirty="0">
                <a:solidFill>
                  <a:srgbClr val="333333"/>
                </a:solidFill>
                <a:effectLst/>
                <a:latin typeface="+mn-lt"/>
              </a:rPr>
              <a:t>, </a:t>
            </a:r>
            <a:r>
              <a:rPr lang="en-GB" sz="2200" b="0" i="0" dirty="0" err="1">
                <a:solidFill>
                  <a:srgbClr val="333333"/>
                </a:solidFill>
                <a:effectLst/>
                <a:latin typeface="+mn-lt"/>
              </a:rPr>
              <a:t>Burbules</a:t>
            </a:r>
            <a:r>
              <a:rPr lang="en-GB" sz="2200" b="0" i="0" dirty="0">
                <a:solidFill>
                  <a:srgbClr val="333333"/>
                </a:solidFill>
                <a:effectLst/>
                <a:latin typeface="+mn-lt"/>
              </a:rPr>
              <a:t>, N., Jackson, L., </a:t>
            </a:r>
            <a:r>
              <a:rPr lang="en-GB" sz="2200" b="0" i="0" dirty="0" err="1">
                <a:solidFill>
                  <a:srgbClr val="333333"/>
                </a:solidFill>
                <a:effectLst/>
                <a:latin typeface="+mn-lt"/>
              </a:rPr>
              <a:t>Jalote</a:t>
            </a:r>
            <a:r>
              <a:rPr lang="en-GB" sz="2200" b="0" i="0" dirty="0">
                <a:solidFill>
                  <a:srgbClr val="333333"/>
                </a:solidFill>
                <a:effectLst/>
                <a:latin typeface="+mn-lt"/>
              </a:rPr>
              <a:t>, P., </a:t>
            </a:r>
            <a:r>
              <a:rPr lang="en-GB" sz="2200" b="0" i="0" dirty="0" err="1">
                <a:solidFill>
                  <a:srgbClr val="333333"/>
                </a:solidFill>
                <a:effectLst/>
                <a:latin typeface="+mn-lt"/>
              </a:rPr>
              <a:t>Kalantzis</a:t>
            </a:r>
            <a:r>
              <a:rPr lang="en-GB" sz="2200" b="0" i="0" dirty="0">
                <a:solidFill>
                  <a:srgbClr val="333333"/>
                </a:solidFill>
                <a:effectLst/>
                <a:latin typeface="+mn-lt"/>
              </a:rPr>
              <a:t>, M., Cope, B., </a:t>
            </a:r>
            <a:r>
              <a:rPr lang="en-GB" sz="2200" b="0" i="0" dirty="0" err="1">
                <a:solidFill>
                  <a:srgbClr val="333333"/>
                </a:solidFill>
                <a:effectLst/>
                <a:latin typeface="+mn-lt"/>
              </a:rPr>
              <a:t>Fataar</a:t>
            </a:r>
            <a:r>
              <a:rPr lang="en-GB" sz="2200" b="0" i="0" dirty="0">
                <a:solidFill>
                  <a:srgbClr val="333333"/>
                </a:solidFill>
                <a:effectLst/>
                <a:latin typeface="+mn-lt"/>
              </a:rPr>
              <a:t>, A., Conroy, J., </a:t>
            </a:r>
            <a:r>
              <a:rPr lang="en-GB" sz="2200" b="0" i="0" dirty="0" err="1">
                <a:solidFill>
                  <a:srgbClr val="333333"/>
                </a:solidFill>
                <a:effectLst/>
                <a:latin typeface="+mn-lt"/>
              </a:rPr>
              <a:t>Misiaszek</a:t>
            </a:r>
            <a:r>
              <a:rPr lang="en-GB" sz="2200" b="0" i="0" dirty="0">
                <a:solidFill>
                  <a:srgbClr val="333333"/>
                </a:solidFill>
                <a:effectLst/>
                <a:latin typeface="+mn-lt"/>
              </a:rPr>
              <a:t>, G., Biesta, G., </a:t>
            </a:r>
            <a:r>
              <a:rPr lang="en-GB" sz="2200" b="0" i="0" dirty="0" err="1">
                <a:solidFill>
                  <a:srgbClr val="333333"/>
                </a:solidFill>
                <a:effectLst/>
                <a:latin typeface="+mn-lt"/>
              </a:rPr>
              <a:t>Jandrić</a:t>
            </a:r>
            <a:r>
              <a:rPr lang="en-GB" sz="2200" b="0" i="0" dirty="0">
                <a:solidFill>
                  <a:srgbClr val="333333"/>
                </a:solidFill>
                <a:effectLst/>
                <a:latin typeface="+mn-lt"/>
              </a:rPr>
              <a:t>, P., Choo, S., Apple, M., Stone, L., Tierney, R., </a:t>
            </a:r>
            <a:r>
              <a:rPr lang="en-GB" sz="2200" b="0" i="0" dirty="0" err="1">
                <a:solidFill>
                  <a:srgbClr val="333333"/>
                </a:solidFill>
                <a:effectLst/>
                <a:latin typeface="+mn-lt"/>
              </a:rPr>
              <a:t>Tesar</a:t>
            </a:r>
            <a:r>
              <a:rPr lang="en-GB" sz="2200" b="0" i="0" dirty="0">
                <a:solidFill>
                  <a:srgbClr val="333333"/>
                </a:solidFill>
                <a:effectLst/>
                <a:latin typeface="+mn-lt"/>
              </a:rPr>
              <a:t>, M., </a:t>
            </a:r>
            <a:r>
              <a:rPr lang="en-GB" sz="2200" b="0" i="0" dirty="0" err="1">
                <a:solidFill>
                  <a:srgbClr val="333333"/>
                </a:solidFill>
                <a:effectLst/>
                <a:latin typeface="+mn-lt"/>
              </a:rPr>
              <a:t>Besley</a:t>
            </a:r>
            <a:r>
              <a:rPr lang="en-GB" sz="2200" b="0" i="0" dirty="0">
                <a:solidFill>
                  <a:srgbClr val="333333"/>
                </a:solidFill>
                <a:effectLst/>
                <a:latin typeface="+mn-lt"/>
              </a:rPr>
              <a:t> T. &amp; </a:t>
            </a:r>
            <a:r>
              <a:rPr lang="en-GB" sz="2200" b="0" i="0" dirty="0" err="1">
                <a:solidFill>
                  <a:srgbClr val="333333"/>
                </a:solidFill>
                <a:effectLst/>
                <a:latin typeface="+mn-lt"/>
              </a:rPr>
              <a:t>Misiaszek</a:t>
            </a:r>
            <a:r>
              <a:rPr lang="en-GB" sz="2200" b="0" i="0" dirty="0">
                <a:solidFill>
                  <a:srgbClr val="333333"/>
                </a:solidFill>
                <a:effectLst/>
                <a:latin typeface="+mn-lt"/>
              </a:rPr>
              <a:t>, L. (2022). Reimagining the new pedagogical possibilities for universities post-Covid-19, Educational Philosophy and Theory, 54:6, 717-760, DOI: </a:t>
            </a:r>
            <a:r>
              <a:rPr lang="en-GB" sz="2200" b="0" i="0" u="sng" dirty="0">
                <a:solidFill>
                  <a:srgbClr val="333333"/>
                </a:solidFill>
                <a:effectLst/>
                <a:latin typeface="+mn-lt"/>
                <a:hlinkClick r:id="rId4"/>
              </a:rPr>
              <a:t>10.1080/00131857.2020.1777655</a:t>
            </a:r>
            <a:endParaRPr lang="en-GB" sz="2200" dirty="0">
              <a:latin typeface="+mn-lt"/>
            </a:endParaRPr>
          </a:p>
        </p:txBody>
      </p:sp>
    </p:spTree>
    <p:extLst>
      <p:ext uri="{BB962C8B-B14F-4D97-AF65-F5344CB8AC3E}">
        <p14:creationId xmlns:p14="http://schemas.microsoft.com/office/powerpoint/2010/main" val="3288019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34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0B3F-1A15-423B-930B-08DEC34AF6EC}"/>
              </a:ext>
            </a:extLst>
          </p:cNvPr>
          <p:cNvSpPr>
            <a:spLocks noGrp="1"/>
          </p:cNvSpPr>
          <p:nvPr>
            <p:ph type="title"/>
          </p:nvPr>
        </p:nvSpPr>
        <p:spPr/>
        <p:txBody>
          <a:bodyPr/>
          <a:lstStyle/>
          <a:p>
            <a:r>
              <a:rPr lang="en-GB" dirty="0"/>
              <a:t>Project Team</a:t>
            </a:r>
          </a:p>
        </p:txBody>
      </p:sp>
      <p:sp>
        <p:nvSpPr>
          <p:cNvPr id="3" name="Content Placeholder 2">
            <a:extLst>
              <a:ext uri="{FF2B5EF4-FFF2-40B4-BE49-F238E27FC236}">
                <a16:creationId xmlns:a16="http://schemas.microsoft.com/office/drawing/2014/main" id="{6754D430-7221-4552-9E41-03A3C1AC6BA3}"/>
              </a:ext>
            </a:extLst>
          </p:cNvPr>
          <p:cNvSpPr>
            <a:spLocks noGrp="1"/>
          </p:cNvSpPr>
          <p:nvPr>
            <p:ph idx="1"/>
          </p:nvPr>
        </p:nvSpPr>
        <p:spPr>
          <a:xfrm>
            <a:off x="704538" y="1394085"/>
            <a:ext cx="10649262" cy="5098790"/>
          </a:xfrm>
        </p:spPr>
        <p:txBody>
          <a:bodyPr>
            <a:normAutofit fontScale="25000" lnSpcReduction="20000"/>
          </a:bodyPr>
          <a:lstStyle/>
          <a:p>
            <a:pPr marL="0" indent="0">
              <a:lnSpc>
                <a:spcPct val="120000"/>
              </a:lnSpc>
              <a:spcBef>
                <a:spcPts val="0"/>
              </a:spcBef>
              <a:buNone/>
            </a:pPr>
            <a:r>
              <a:rPr lang="en-GB" sz="8000" kern="100" dirty="0">
                <a:latin typeface="+mn-lt"/>
              </a:rPr>
              <a:t>Cluster Leads: Catriona Cunningham &amp; Marita </a:t>
            </a:r>
            <a:r>
              <a:rPr lang="en-GB" sz="8000" kern="100" dirty="0" err="1">
                <a:latin typeface="+mn-lt"/>
              </a:rPr>
              <a:t>Grimwood</a:t>
            </a:r>
            <a:endParaRPr lang="en-GB" sz="8000" kern="100" dirty="0">
              <a:latin typeface="+mn-lt"/>
            </a:endParaRPr>
          </a:p>
          <a:p>
            <a:pPr marL="0" indent="0">
              <a:lnSpc>
                <a:spcPct val="120000"/>
              </a:lnSpc>
              <a:spcBef>
                <a:spcPts val="0"/>
              </a:spcBef>
              <a:buNone/>
            </a:pPr>
            <a:r>
              <a:rPr lang="en-GB" sz="8000" kern="100" dirty="0">
                <a:latin typeface="+mn-lt"/>
              </a:rPr>
              <a:t>Student Intern: Jasmine Millington</a:t>
            </a:r>
          </a:p>
          <a:p>
            <a:pPr marL="0" indent="0">
              <a:lnSpc>
                <a:spcPct val="120000"/>
              </a:lnSpc>
              <a:spcBef>
                <a:spcPts val="0"/>
              </a:spcBef>
              <a:buNone/>
            </a:pPr>
            <a:r>
              <a:rPr lang="en-GB" sz="8000" kern="100" dirty="0">
                <a:latin typeface="+mn-lt"/>
              </a:rPr>
              <a:t>Team:</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Julie Blackwell-Young, Abertay University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Lindy-Ann Blaize-Alfred, University of Sheffield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Rayya Ghul, University of Edinburgh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Heather Gray, Glasgow Caledonian University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Jasmin Hinds, University of St Andrews Kevin Leomo, University of Glasgow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Joan Ma, Queen Margaret University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Rosemary McIlwhan, Heriot Watt University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Paula Miles, University of St. Andrews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Nathalie Tasler, University of Glasgow </a:t>
            </a:r>
          </a:p>
          <a:p>
            <a:pPr>
              <a:lnSpc>
                <a:spcPct val="120000"/>
              </a:lnSpc>
              <a:spcBef>
                <a:spcPts val="0"/>
              </a:spcBef>
              <a:spcAft>
                <a:spcPts val="800"/>
              </a:spcAft>
            </a:pPr>
            <a:r>
              <a:rPr lang="en-GB" sz="8000" kern="100" dirty="0">
                <a:effectLst/>
                <a:latin typeface="+mn-lt"/>
                <a:ea typeface="Calibri" panose="020F0502020204030204" pitchFamily="34" charset="0"/>
                <a:cs typeface="Times New Roman" panose="02020603050405020304" pitchFamily="18" charset="0"/>
              </a:rPr>
              <a:t>Melanie Smith, </a:t>
            </a:r>
            <a:r>
              <a:rPr lang="en-GB" sz="8000" kern="100" dirty="0" err="1">
                <a:effectLst/>
                <a:latin typeface="+mn-lt"/>
                <a:ea typeface="Calibri" panose="020F0502020204030204" pitchFamily="34" charset="0"/>
                <a:cs typeface="Times New Roman" panose="02020603050405020304" pitchFamily="18" charset="0"/>
              </a:rPr>
              <a:t>AdvanceHE</a:t>
            </a:r>
            <a:r>
              <a:rPr lang="en-GB" sz="8000" kern="100" dirty="0">
                <a:effectLst/>
                <a:latin typeface="+mn-lt"/>
                <a:ea typeface="Calibri" panose="020F0502020204030204" pitchFamily="34" charset="0"/>
                <a:cs typeface="Times New Roman" panose="02020603050405020304" pitchFamily="18" charset="0"/>
              </a:rPr>
              <a:t> Scotland/University of Strathclyde </a:t>
            </a:r>
          </a:p>
          <a:p>
            <a:pPr marL="0" indent="0">
              <a:buNone/>
            </a:pPr>
            <a:endParaRPr lang="en-GB" dirty="0"/>
          </a:p>
        </p:txBody>
      </p:sp>
    </p:spTree>
    <p:extLst>
      <p:ext uri="{BB962C8B-B14F-4D97-AF65-F5344CB8AC3E}">
        <p14:creationId xmlns:p14="http://schemas.microsoft.com/office/powerpoint/2010/main" val="191048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C11C56-858D-4736-ABD6-127FA5B87D25}"/>
              </a:ext>
            </a:extLst>
          </p:cNvPr>
          <p:cNvSpPr>
            <a:spLocks noGrp="1"/>
          </p:cNvSpPr>
          <p:nvPr>
            <p:ph type="body" sz="quarter" idx="10"/>
          </p:nvPr>
        </p:nvSpPr>
        <p:spPr>
          <a:xfrm>
            <a:off x="857250" y="685164"/>
            <a:ext cx="10353675" cy="5372203"/>
          </a:xfrm>
        </p:spPr>
        <p:txBody>
          <a:bodyPr>
            <a:normAutofit/>
          </a:bodyPr>
          <a:lstStyle/>
          <a:p>
            <a:pPr marL="0" indent="0" algn="ctr">
              <a:buNone/>
            </a:pPr>
            <a:r>
              <a:rPr lang="en-GB" sz="3600" dirty="0">
                <a:solidFill>
                  <a:schemeClr val="tx1"/>
                </a:solidFill>
              </a:rPr>
              <a:t>‘It takes more than one tongue to tell a story’ (Jackie Kay, Threshold, 2016) </a:t>
            </a:r>
          </a:p>
          <a:p>
            <a:pPr marL="0" indent="0">
              <a:buNone/>
            </a:pPr>
            <a:r>
              <a:rPr lang="en-GB" sz="2900" dirty="0">
                <a:solidFill>
                  <a:schemeClr val="tx1"/>
                </a:solidFill>
              </a:rPr>
              <a:t>Decolonisation of the curriculum is the process of analysing and interrogating how disciplines have been shaped by colonial history, and the impact of this on individuals and communities. The decolonising process seeks to challenge and dismantle the ways in which the academy operates to privilege the needs of some groups and marginalise those of others. We wanted to come together as a sector to share and learn from one another what works and what more we can do as individuals and as a learning community.</a:t>
            </a:r>
          </a:p>
        </p:txBody>
      </p:sp>
    </p:spTree>
    <p:extLst>
      <p:ext uri="{BB962C8B-B14F-4D97-AF65-F5344CB8AC3E}">
        <p14:creationId xmlns:p14="http://schemas.microsoft.com/office/powerpoint/2010/main" val="90126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E6932-551F-46B6-90AB-719100D6990E}"/>
              </a:ext>
            </a:extLst>
          </p:cNvPr>
          <p:cNvSpPr>
            <a:spLocks noGrp="1"/>
          </p:cNvSpPr>
          <p:nvPr>
            <p:ph type="title"/>
          </p:nvPr>
        </p:nvSpPr>
        <p:spPr>
          <a:xfrm>
            <a:off x="1008184" y="174032"/>
            <a:ext cx="10175631" cy="1111843"/>
          </a:xfrm>
        </p:spPr>
        <p:txBody>
          <a:bodyPr anchor="ctr">
            <a:normAutofit/>
          </a:bodyPr>
          <a:lstStyle/>
          <a:p>
            <a:pPr algn="ctr"/>
            <a:r>
              <a:rPr lang="en-GB" sz="4000" dirty="0"/>
              <a:t>Where are we?</a:t>
            </a:r>
            <a:endParaRPr lang="en-GB" sz="4000"/>
          </a:p>
        </p:txBody>
      </p:sp>
      <p:sp>
        <p:nvSpPr>
          <p:cNvPr id="4" name="Content Placeholder 3">
            <a:extLst>
              <a:ext uri="{FF2B5EF4-FFF2-40B4-BE49-F238E27FC236}">
                <a16:creationId xmlns:a16="http://schemas.microsoft.com/office/drawing/2014/main" id="{7EBEF2BB-8E07-4A39-8549-E5D346BD4320}"/>
              </a:ext>
            </a:extLst>
          </p:cNvPr>
          <p:cNvSpPr>
            <a:spLocks noGrp="1"/>
          </p:cNvSpPr>
          <p:nvPr>
            <p:ph idx="1"/>
          </p:nvPr>
        </p:nvSpPr>
        <p:spPr>
          <a:xfrm>
            <a:off x="1008184" y="1459907"/>
            <a:ext cx="10175630" cy="767904"/>
          </a:xfrm>
        </p:spPr>
        <p:txBody>
          <a:bodyPr anchor="ctr">
            <a:normAutofit/>
          </a:bodyPr>
          <a:lstStyle/>
          <a:p>
            <a:pPr algn="ctr"/>
            <a:endParaRPr lang="en-GB" sz="2000"/>
          </a:p>
        </p:txBody>
      </p:sp>
      <p:pic>
        <p:nvPicPr>
          <p:cNvPr id="3" name="Picture 2">
            <a:extLst>
              <a:ext uri="{FF2B5EF4-FFF2-40B4-BE49-F238E27FC236}">
                <a16:creationId xmlns:a16="http://schemas.microsoft.com/office/drawing/2014/main" id="{A3115ACF-CB9F-40C7-B8E3-70660E719F93}"/>
              </a:ext>
            </a:extLst>
          </p:cNvPr>
          <p:cNvPicPr>
            <a:picLocks noChangeAspect="1"/>
          </p:cNvPicPr>
          <p:nvPr/>
        </p:nvPicPr>
        <p:blipFill>
          <a:blip r:embed="rId3"/>
          <a:stretch>
            <a:fillRect/>
          </a:stretch>
        </p:blipFill>
        <p:spPr>
          <a:xfrm>
            <a:off x="2390214" y="1202361"/>
            <a:ext cx="6888698" cy="5287076"/>
          </a:xfrm>
          <a:prstGeom prst="rect">
            <a:avLst/>
          </a:prstGeom>
        </p:spPr>
      </p:pic>
    </p:spTree>
    <p:extLst>
      <p:ext uri="{BB962C8B-B14F-4D97-AF65-F5344CB8AC3E}">
        <p14:creationId xmlns:p14="http://schemas.microsoft.com/office/powerpoint/2010/main" val="14930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1BC95-38D4-48D2-9104-620601C633A0}"/>
              </a:ext>
            </a:extLst>
          </p:cNvPr>
          <p:cNvPicPr>
            <a:picLocks noChangeAspect="1"/>
          </p:cNvPicPr>
          <p:nvPr/>
        </p:nvPicPr>
        <p:blipFill>
          <a:blip r:embed="rId3"/>
          <a:stretch>
            <a:fillRect/>
          </a:stretch>
        </p:blipFill>
        <p:spPr>
          <a:xfrm>
            <a:off x="3517494" y="1541987"/>
            <a:ext cx="2030705" cy="2257740"/>
          </a:xfrm>
          <a:prstGeom prst="rect">
            <a:avLst/>
          </a:prstGeom>
        </p:spPr>
      </p:pic>
      <p:pic>
        <p:nvPicPr>
          <p:cNvPr id="7" name="Picture 6">
            <a:extLst>
              <a:ext uri="{FF2B5EF4-FFF2-40B4-BE49-F238E27FC236}">
                <a16:creationId xmlns:a16="http://schemas.microsoft.com/office/drawing/2014/main" id="{01AE8EF3-0F4A-4B34-9DDD-2A408598AAF2}"/>
              </a:ext>
            </a:extLst>
          </p:cNvPr>
          <p:cNvPicPr>
            <a:picLocks noChangeAspect="1"/>
          </p:cNvPicPr>
          <p:nvPr/>
        </p:nvPicPr>
        <p:blipFill>
          <a:blip r:embed="rId4"/>
          <a:stretch>
            <a:fillRect/>
          </a:stretch>
        </p:blipFill>
        <p:spPr>
          <a:xfrm>
            <a:off x="807707" y="4106169"/>
            <a:ext cx="2276793" cy="2257740"/>
          </a:xfrm>
          <a:prstGeom prst="rect">
            <a:avLst/>
          </a:prstGeom>
        </p:spPr>
      </p:pic>
      <p:pic>
        <p:nvPicPr>
          <p:cNvPr id="9" name="Picture 8">
            <a:extLst>
              <a:ext uri="{FF2B5EF4-FFF2-40B4-BE49-F238E27FC236}">
                <a16:creationId xmlns:a16="http://schemas.microsoft.com/office/drawing/2014/main" id="{90D47AF6-735B-43A8-B28A-0835BE307FD1}"/>
              </a:ext>
            </a:extLst>
          </p:cNvPr>
          <p:cNvPicPr>
            <a:picLocks noChangeAspect="1"/>
          </p:cNvPicPr>
          <p:nvPr/>
        </p:nvPicPr>
        <p:blipFill>
          <a:blip r:embed="rId5"/>
          <a:stretch>
            <a:fillRect/>
          </a:stretch>
        </p:blipFill>
        <p:spPr>
          <a:xfrm>
            <a:off x="5898480" y="732921"/>
            <a:ext cx="2522377" cy="2694588"/>
          </a:xfrm>
          <a:prstGeom prst="rect">
            <a:avLst/>
          </a:prstGeom>
        </p:spPr>
      </p:pic>
      <p:pic>
        <p:nvPicPr>
          <p:cNvPr id="11" name="Picture 10">
            <a:extLst>
              <a:ext uri="{FF2B5EF4-FFF2-40B4-BE49-F238E27FC236}">
                <a16:creationId xmlns:a16="http://schemas.microsoft.com/office/drawing/2014/main" id="{0F9F652E-6F4E-485A-A887-BE5987253349}"/>
              </a:ext>
            </a:extLst>
          </p:cNvPr>
          <p:cNvPicPr>
            <a:picLocks noChangeAspect="1"/>
          </p:cNvPicPr>
          <p:nvPr/>
        </p:nvPicPr>
        <p:blipFill>
          <a:blip r:embed="rId6"/>
          <a:stretch>
            <a:fillRect/>
          </a:stretch>
        </p:blipFill>
        <p:spPr>
          <a:xfrm>
            <a:off x="5898480" y="3725798"/>
            <a:ext cx="2694587" cy="2694587"/>
          </a:xfrm>
          <a:prstGeom prst="rect">
            <a:avLst/>
          </a:prstGeom>
        </p:spPr>
      </p:pic>
      <p:pic>
        <p:nvPicPr>
          <p:cNvPr id="13" name="Picture 12">
            <a:extLst>
              <a:ext uri="{FF2B5EF4-FFF2-40B4-BE49-F238E27FC236}">
                <a16:creationId xmlns:a16="http://schemas.microsoft.com/office/drawing/2014/main" id="{35B57895-4B07-4DFD-9E1D-EEB112818A64}"/>
              </a:ext>
            </a:extLst>
          </p:cNvPr>
          <p:cNvPicPr>
            <a:picLocks noChangeAspect="1"/>
          </p:cNvPicPr>
          <p:nvPr/>
        </p:nvPicPr>
        <p:blipFill>
          <a:blip r:embed="rId7"/>
          <a:stretch>
            <a:fillRect/>
          </a:stretch>
        </p:blipFill>
        <p:spPr>
          <a:xfrm>
            <a:off x="3653225" y="4187143"/>
            <a:ext cx="1972510" cy="2095792"/>
          </a:xfrm>
          <a:prstGeom prst="rect">
            <a:avLst/>
          </a:prstGeom>
        </p:spPr>
      </p:pic>
      <p:pic>
        <p:nvPicPr>
          <p:cNvPr id="15" name="Picture 14">
            <a:extLst>
              <a:ext uri="{FF2B5EF4-FFF2-40B4-BE49-F238E27FC236}">
                <a16:creationId xmlns:a16="http://schemas.microsoft.com/office/drawing/2014/main" id="{69D82F59-3D3C-41D9-A380-92D060143B9C}"/>
              </a:ext>
            </a:extLst>
          </p:cNvPr>
          <p:cNvPicPr>
            <a:picLocks noChangeAspect="1"/>
          </p:cNvPicPr>
          <p:nvPr/>
        </p:nvPicPr>
        <p:blipFill>
          <a:blip r:embed="rId8"/>
          <a:stretch>
            <a:fillRect/>
          </a:stretch>
        </p:blipFill>
        <p:spPr>
          <a:xfrm>
            <a:off x="8771138" y="666616"/>
            <a:ext cx="2901906" cy="2760893"/>
          </a:xfrm>
          <a:prstGeom prst="rect">
            <a:avLst/>
          </a:prstGeom>
        </p:spPr>
      </p:pic>
      <p:pic>
        <p:nvPicPr>
          <p:cNvPr id="17" name="Picture 16">
            <a:extLst>
              <a:ext uri="{FF2B5EF4-FFF2-40B4-BE49-F238E27FC236}">
                <a16:creationId xmlns:a16="http://schemas.microsoft.com/office/drawing/2014/main" id="{92BAC463-2DB1-4A3B-A48D-F3A77AF7929F}"/>
              </a:ext>
            </a:extLst>
          </p:cNvPr>
          <p:cNvPicPr>
            <a:picLocks noChangeAspect="1"/>
          </p:cNvPicPr>
          <p:nvPr/>
        </p:nvPicPr>
        <p:blipFill>
          <a:blip r:embed="rId9"/>
          <a:stretch>
            <a:fillRect/>
          </a:stretch>
        </p:blipFill>
        <p:spPr>
          <a:xfrm>
            <a:off x="8865812" y="3692063"/>
            <a:ext cx="2469605" cy="2762058"/>
          </a:xfrm>
          <a:prstGeom prst="rect">
            <a:avLst/>
          </a:prstGeom>
        </p:spPr>
      </p:pic>
      <p:sp>
        <p:nvSpPr>
          <p:cNvPr id="10" name="TextBox 9">
            <a:extLst>
              <a:ext uri="{FF2B5EF4-FFF2-40B4-BE49-F238E27FC236}">
                <a16:creationId xmlns:a16="http://schemas.microsoft.com/office/drawing/2014/main" id="{5A7B3632-4297-3478-5A0A-B7F4F1CDA990}"/>
              </a:ext>
            </a:extLst>
          </p:cNvPr>
          <p:cNvSpPr txBox="1"/>
          <p:nvPr/>
        </p:nvSpPr>
        <p:spPr>
          <a:xfrm>
            <a:off x="807707" y="907001"/>
            <a:ext cx="2522377" cy="2677656"/>
          </a:xfrm>
          <a:prstGeom prst="rect">
            <a:avLst/>
          </a:prstGeom>
          <a:noFill/>
        </p:spPr>
        <p:txBody>
          <a:bodyPr wrap="square" rtlCol="0">
            <a:spAutoFit/>
          </a:bodyPr>
          <a:lstStyle/>
          <a:p>
            <a:r>
              <a:rPr lang="en-GB" sz="2800"/>
              <a:t>Recent and ongoing events and discussions at various institutions</a:t>
            </a:r>
          </a:p>
        </p:txBody>
      </p:sp>
    </p:spTree>
    <p:extLst>
      <p:ext uri="{BB962C8B-B14F-4D97-AF65-F5344CB8AC3E}">
        <p14:creationId xmlns:p14="http://schemas.microsoft.com/office/powerpoint/2010/main" val="57621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02F23F-4C73-4B6A-8AE2-25063B93E2A8}"/>
              </a:ext>
            </a:extLst>
          </p:cNvPr>
          <p:cNvPicPr>
            <a:picLocks noChangeAspect="1"/>
          </p:cNvPicPr>
          <p:nvPr/>
        </p:nvPicPr>
        <p:blipFill rotWithShape="1">
          <a:blip r:embed="rId3"/>
          <a:srcRect l="26307" t="11429"/>
          <a:stretch/>
        </p:blipFill>
        <p:spPr>
          <a:xfrm>
            <a:off x="4731798" y="426129"/>
            <a:ext cx="6099129" cy="5394572"/>
          </a:xfrm>
          <a:prstGeom prst="rect">
            <a:avLst/>
          </a:prstGeom>
        </p:spPr>
      </p:pic>
      <p:sp>
        <p:nvSpPr>
          <p:cNvPr id="4" name="TextBox 3">
            <a:extLst>
              <a:ext uri="{FF2B5EF4-FFF2-40B4-BE49-F238E27FC236}">
                <a16:creationId xmlns:a16="http://schemas.microsoft.com/office/drawing/2014/main" id="{48488E4F-64D7-998C-A938-2F5193561989}"/>
              </a:ext>
            </a:extLst>
          </p:cNvPr>
          <p:cNvSpPr txBox="1"/>
          <p:nvPr/>
        </p:nvSpPr>
        <p:spPr>
          <a:xfrm>
            <a:off x="834340" y="1395273"/>
            <a:ext cx="2761116" cy="1384995"/>
          </a:xfrm>
          <a:prstGeom prst="rect">
            <a:avLst/>
          </a:prstGeom>
          <a:noFill/>
        </p:spPr>
        <p:txBody>
          <a:bodyPr wrap="square" rtlCol="0">
            <a:spAutoFit/>
          </a:bodyPr>
          <a:lstStyle/>
          <a:p>
            <a:r>
              <a:rPr lang="en-GB" sz="2800"/>
              <a:t>Latest Cluster meeting discussion notes</a:t>
            </a:r>
          </a:p>
        </p:txBody>
      </p:sp>
    </p:spTree>
    <p:extLst>
      <p:ext uri="{BB962C8B-B14F-4D97-AF65-F5344CB8AC3E}">
        <p14:creationId xmlns:p14="http://schemas.microsoft.com/office/powerpoint/2010/main" val="51655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8F919-BCB4-44E3-BDC9-EA07C2E0E828}"/>
              </a:ext>
            </a:extLst>
          </p:cNvPr>
          <p:cNvPicPr>
            <a:picLocks noChangeAspect="1"/>
          </p:cNvPicPr>
          <p:nvPr/>
        </p:nvPicPr>
        <p:blipFill>
          <a:blip r:embed="rId3"/>
          <a:stretch>
            <a:fillRect/>
          </a:stretch>
        </p:blipFill>
        <p:spPr>
          <a:xfrm>
            <a:off x="1047565" y="3429264"/>
            <a:ext cx="3482902" cy="3311612"/>
          </a:xfrm>
          <a:prstGeom prst="rect">
            <a:avLst/>
          </a:prstGeom>
        </p:spPr>
      </p:pic>
      <p:pic>
        <p:nvPicPr>
          <p:cNvPr id="5" name="Picture 4">
            <a:extLst>
              <a:ext uri="{FF2B5EF4-FFF2-40B4-BE49-F238E27FC236}">
                <a16:creationId xmlns:a16="http://schemas.microsoft.com/office/drawing/2014/main" id="{B2A7B9F3-F213-429D-9DB3-B9F4EB48BD2C}"/>
              </a:ext>
            </a:extLst>
          </p:cNvPr>
          <p:cNvPicPr>
            <a:picLocks noChangeAspect="1"/>
          </p:cNvPicPr>
          <p:nvPr/>
        </p:nvPicPr>
        <p:blipFill>
          <a:blip r:embed="rId4"/>
          <a:stretch>
            <a:fillRect/>
          </a:stretch>
        </p:blipFill>
        <p:spPr>
          <a:xfrm>
            <a:off x="4856152" y="342225"/>
            <a:ext cx="3112470" cy="3421247"/>
          </a:xfrm>
          <a:prstGeom prst="rect">
            <a:avLst/>
          </a:prstGeom>
        </p:spPr>
      </p:pic>
      <p:pic>
        <p:nvPicPr>
          <p:cNvPr id="7" name="Picture 6">
            <a:extLst>
              <a:ext uri="{FF2B5EF4-FFF2-40B4-BE49-F238E27FC236}">
                <a16:creationId xmlns:a16="http://schemas.microsoft.com/office/drawing/2014/main" id="{C84F9AB9-27D6-43C6-A85F-9C71A6C8C570}"/>
              </a:ext>
            </a:extLst>
          </p:cNvPr>
          <p:cNvPicPr>
            <a:picLocks noChangeAspect="1"/>
          </p:cNvPicPr>
          <p:nvPr/>
        </p:nvPicPr>
        <p:blipFill>
          <a:blip r:embed="rId5"/>
          <a:stretch>
            <a:fillRect/>
          </a:stretch>
        </p:blipFill>
        <p:spPr>
          <a:xfrm>
            <a:off x="1274450" y="314539"/>
            <a:ext cx="3029131" cy="3005090"/>
          </a:xfrm>
          <a:prstGeom prst="rect">
            <a:avLst/>
          </a:prstGeom>
        </p:spPr>
      </p:pic>
      <p:pic>
        <p:nvPicPr>
          <p:cNvPr id="9" name="Picture 8">
            <a:extLst>
              <a:ext uri="{FF2B5EF4-FFF2-40B4-BE49-F238E27FC236}">
                <a16:creationId xmlns:a16="http://schemas.microsoft.com/office/drawing/2014/main" id="{37241FC8-5C0E-49A9-8646-90BC954E5AF2}"/>
              </a:ext>
            </a:extLst>
          </p:cNvPr>
          <p:cNvPicPr>
            <a:picLocks noChangeAspect="1"/>
          </p:cNvPicPr>
          <p:nvPr/>
        </p:nvPicPr>
        <p:blipFill>
          <a:blip r:embed="rId6"/>
          <a:stretch>
            <a:fillRect/>
          </a:stretch>
        </p:blipFill>
        <p:spPr>
          <a:xfrm>
            <a:off x="8190064" y="314539"/>
            <a:ext cx="3508003" cy="3334184"/>
          </a:xfrm>
          <a:prstGeom prst="rect">
            <a:avLst/>
          </a:prstGeom>
        </p:spPr>
      </p:pic>
    </p:spTree>
    <p:extLst>
      <p:ext uri="{BB962C8B-B14F-4D97-AF65-F5344CB8AC3E}">
        <p14:creationId xmlns:p14="http://schemas.microsoft.com/office/powerpoint/2010/main" val="417070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06E19B-1737-4340-97F8-E572A617AA5E}"/>
              </a:ext>
            </a:extLst>
          </p:cNvPr>
          <p:cNvSpPr>
            <a:spLocks noGrp="1"/>
          </p:cNvSpPr>
          <p:nvPr>
            <p:ph type="body" sz="quarter" idx="10"/>
          </p:nvPr>
        </p:nvSpPr>
        <p:spPr/>
        <p:txBody>
          <a:bodyPr>
            <a:normAutofit/>
          </a:bodyPr>
          <a:lstStyle/>
          <a:p>
            <a:pPr marL="0" indent="0" algn="ctr">
              <a:buNone/>
            </a:pPr>
            <a:endParaRPr lang="en-GB" sz="6000" b="1" dirty="0">
              <a:solidFill>
                <a:schemeClr val="tx1"/>
              </a:solidFill>
              <a:effectLst/>
              <a:latin typeface="Calibri" panose="020F0502020204030204" pitchFamily="34" charset="0"/>
              <a:ea typeface="Times New Roman" panose="02020603050405020304" pitchFamily="18" charset="0"/>
            </a:endParaRPr>
          </a:p>
          <a:p>
            <a:pPr marL="0" indent="0" algn="ctr">
              <a:buNone/>
            </a:pPr>
            <a:r>
              <a:rPr lang="en-GB" sz="6000" b="1" dirty="0">
                <a:solidFill>
                  <a:schemeClr val="tx1"/>
                </a:solidFill>
                <a:effectLst/>
                <a:latin typeface="Calibri" panose="020F0502020204030204" pitchFamily="34" charset="0"/>
                <a:ea typeface="Times New Roman" panose="02020603050405020304" pitchFamily="18" charset="0"/>
              </a:rPr>
              <a:t>Stories bring us together, untold stories keep us apart. </a:t>
            </a:r>
          </a:p>
          <a:p>
            <a:pPr marL="0" indent="0" algn="ctr">
              <a:buNone/>
            </a:pPr>
            <a:r>
              <a:rPr lang="en-GB" sz="6000" b="1" dirty="0">
                <a:solidFill>
                  <a:schemeClr val="tx1"/>
                </a:solidFill>
                <a:effectLst/>
                <a:latin typeface="Calibri" panose="020F0502020204030204" pitchFamily="34" charset="0"/>
                <a:ea typeface="Times New Roman" panose="02020603050405020304" pitchFamily="18" charset="0"/>
              </a:rPr>
              <a:t>(</a:t>
            </a:r>
            <a:r>
              <a:rPr lang="en-GB" sz="6000" b="1" dirty="0" err="1">
                <a:solidFill>
                  <a:schemeClr val="tx1"/>
                </a:solidFill>
                <a:effectLst/>
                <a:latin typeface="Calibri" panose="020F0502020204030204" pitchFamily="34" charset="0"/>
                <a:ea typeface="Times New Roman" panose="02020603050405020304" pitchFamily="18" charset="0"/>
              </a:rPr>
              <a:t>Shafak</a:t>
            </a:r>
            <a:r>
              <a:rPr lang="en-GB" sz="6000" b="1" dirty="0">
                <a:solidFill>
                  <a:schemeClr val="tx1"/>
                </a:solidFill>
                <a:effectLst/>
                <a:latin typeface="Calibri" panose="020F0502020204030204" pitchFamily="34" charset="0"/>
                <a:ea typeface="Times New Roman" panose="02020603050405020304" pitchFamily="18" charset="0"/>
              </a:rPr>
              <a:t>, 2021, p. 9)</a:t>
            </a:r>
            <a:endParaRPr lang="en-GB" sz="6000" b="1" dirty="0">
              <a:solidFill>
                <a:schemeClr val="tx1"/>
              </a:solidFill>
            </a:endParaRPr>
          </a:p>
        </p:txBody>
      </p:sp>
      <p:sp>
        <p:nvSpPr>
          <p:cNvPr id="2" name="Title 1">
            <a:extLst>
              <a:ext uri="{FF2B5EF4-FFF2-40B4-BE49-F238E27FC236}">
                <a16:creationId xmlns:a16="http://schemas.microsoft.com/office/drawing/2014/main" id="{37C07EA7-D94A-4A46-A9DD-7B33638A38B7}"/>
              </a:ext>
            </a:extLst>
          </p:cNvPr>
          <p:cNvSpPr>
            <a:spLocks noGrp="1"/>
          </p:cNvSpPr>
          <p:nvPr>
            <p:ph type="title" idx="4294967295"/>
          </p:nvPr>
        </p:nvSpPr>
        <p:spPr>
          <a:xfrm>
            <a:off x="0" y="365125"/>
            <a:ext cx="10515600" cy="1325563"/>
          </a:xfrm>
        </p:spPr>
        <p:txBody>
          <a:bodyPr>
            <a:normAutofit/>
          </a:bodyPr>
          <a:lstStyle/>
          <a:p>
            <a:r>
              <a:rPr lang="en-GB" sz="6600" b="1" dirty="0"/>
              <a:t>Narrative storytelling </a:t>
            </a:r>
          </a:p>
        </p:txBody>
      </p:sp>
    </p:spTree>
    <p:extLst>
      <p:ext uri="{BB962C8B-B14F-4D97-AF65-F5344CB8AC3E}">
        <p14:creationId xmlns:p14="http://schemas.microsoft.com/office/powerpoint/2010/main" val="11961972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DengXian"/>
            <a:ea typeface="DengXian"/>
            <a:cs typeface="DengXian"/>
            <a:sym typeface="DengXi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DengXian"/>
            <a:ea typeface="DengXian"/>
            <a:cs typeface="DengXian"/>
            <a:sym typeface="DengXi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1052</Words>
  <Application>Microsoft Office PowerPoint</Application>
  <PresentationFormat>Widescreen</PresentationFormat>
  <Paragraphs>75</Paragraphs>
  <Slides>24</Slides>
  <Notes>10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DengXian</vt:lpstr>
      <vt:lpstr>Arial</vt:lpstr>
      <vt:lpstr>Arial Bold</vt:lpstr>
      <vt:lpstr>Avenir Roman</vt:lpstr>
      <vt:lpstr>Cailbri</vt:lpstr>
      <vt:lpstr>Calibri</vt:lpstr>
      <vt:lpstr>Calibri Light</vt:lpstr>
      <vt:lpstr>Custom Design</vt:lpstr>
      <vt:lpstr>Reflections on decolonising: the curriculum in the time of pandemic</vt:lpstr>
      <vt:lpstr>PowerPoint Presentation</vt:lpstr>
      <vt:lpstr>Project Team</vt:lpstr>
      <vt:lpstr>PowerPoint Presentation</vt:lpstr>
      <vt:lpstr>Where are we?</vt:lpstr>
      <vt:lpstr>PowerPoint Presentation</vt:lpstr>
      <vt:lpstr>PowerPoint Presentation</vt:lpstr>
      <vt:lpstr>PowerPoint Presentation</vt:lpstr>
      <vt:lpstr>Narrative storytelling </vt:lpstr>
      <vt:lpstr>Student Voices</vt:lpstr>
      <vt:lpstr>PowerPoint Presentation</vt:lpstr>
      <vt:lpstr>PowerPoint Presentation</vt:lpstr>
      <vt:lpstr>PowerPoint Presentation</vt:lpstr>
      <vt:lpstr>Narrative Storytelling Activity setting the scene</vt:lpstr>
      <vt:lpstr>Narrative Storytelling</vt:lpstr>
      <vt:lpstr>Narrative Storytelling</vt:lpstr>
      <vt:lpstr>Narrative Storytelling – your turn</vt:lpstr>
      <vt:lpstr>Narrative Storytelling</vt:lpstr>
      <vt:lpstr>So what?</vt:lpstr>
      <vt:lpstr>Continued Work</vt:lpstr>
      <vt:lpstr>Continued Work</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decolonising: the curriculum in the time of pandemic</dc:title>
  <dc:creator>Edinburgh Napier University</dc:creator>
  <cp:lastModifiedBy/>
  <cp:revision>1</cp:revision>
  <dcterms:modified xsi:type="dcterms:W3CDTF">2022-08-09T10:07:26Z</dcterms:modified>
</cp:coreProperties>
</file>