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sldIdLst>
    <p:sldId id="260" r:id="rId2"/>
    <p:sldId id="269" r:id="rId3"/>
    <p:sldId id="284" r:id="rId4"/>
    <p:sldId id="287" r:id="rId5"/>
    <p:sldId id="289" r:id="rId6"/>
    <p:sldId id="297" r:id="rId7"/>
    <p:sldId id="298" r:id="rId8"/>
    <p:sldId id="301" r:id="rId9"/>
    <p:sldId id="299" r:id="rId10"/>
    <p:sldId id="292" r:id="rId11"/>
    <p:sldId id="290" r:id="rId12"/>
    <p:sldId id="293" r:id="rId13"/>
    <p:sldId id="300" r:id="rId14"/>
    <p:sldId id="294" r:id="rId15"/>
    <p:sldId id="288" r:id="rId16"/>
    <p:sldId id="295" r:id="rId17"/>
    <p:sldId id="285" r:id="rId18"/>
    <p:sldId id="283"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F"/>
    <a:srgbClr val="FFBB5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6D1958-C7A7-4BC9-8262-E3045D6B7D77}" v="13" dt="2022-06-01T14:29:03.5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69" autoAdjust="0"/>
    <p:restoredTop sz="78987" autoAdjust="0"/>
  </p:normalViewPr>
  <p:slideViewPr>
    <p:cSldViewPr snapToGrid="0" showGuides="1">
      <p:cViewPr varScale="1">
        <p:scale>
          <a:sx n="132" d="100"/>
          <a:sy n="132" d="100"/>
        </p:scale>
        <p:origin x="1182" y="120"/>
      </p:cViewPr>
      <p:guideLst/>
    </p:cSldViewPr>
  </p:slideViewPr>
  <p:outlineViewPr>
    <p:cViewPr>
      <p:scale>
        <a:sx n="33" d="100"/>
        <a:sy n="33" d="100"/>
      </p:scale>
      <p:origin x="0" y="-18114"/>
    </p:cViewPr>
  </p:outlineViewPr>
  <p:notesTextViewPr>
    <p:cViewPr>
      <p:scale>
        <a:sx n="1" d="1"/>
        <a:sy n="1" d="1"/>
      </p:scale>
      <p:origin x="0" y="0"/>
    </p:cViewPr>
  </p:notesTextViewPr>
  <p:notesViewPr>
    <p:cSldViewPr snapToGrid="0" showGuides="1">
      <p:cViewPr varScale="1">
        <p:scale>
          <a:sx n="99" d="100"/>
          <a:sy n="99" d="100"/>
        </p:scale>
        <p:origin x="-34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124744" y="4343400"/>
            <a:ext cx="4608512"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2990203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b="0"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11</a:t>
            </a:fld>
            <a:endParaRPr lang="en-GB" dirty="0"/>
          </a:p>
        </p:txBody>
      </p:sp>
    </p:spTree>
    <p:extLst>
      <p:ext uri="{BB962C8B-B14F-4D97-AF65-F5344CB8AC3E}">
        <p14:creationId xmlns:p14="http://schemas.microsoft.com/office/powerpoint/2010/main" val="7036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b="0"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12</a:t>
            </a:fld>
            <a:endParaRPr lang="en-GB" dirty="0"/>
          </a:p>
        </p:txBody>
      </p:sp>
    </p:spTree>
    <p:extLst>
      <p:ext uri="{BB962C8B-B14F-4D97-AF65-F5344CB8AC3E}">
        <p14:creationId xmlns:p14="http://schemas.microsoft.com/office/powerpoint/2010/main" val="603312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b="0"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13</a:t>
            </a:fld>
            <a:endParaRPr lang="en-GB" dirty="0"/>
          </a:p>
        </p:txBody>
      </p:sp>
    </p:spTree>
    <p:extLst>
      <p:ext uri="{BB962C8B-B14F-4D97-AF65-F5344CB8AC3E}">
        <p14:creationId xmlns:p14="http://schemas.microsoft.com/office/powerpoint/2010/main" val="3124181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14</a:t>
            </a:fld>
            <a:endParaRPr lang="en-GB" dirty="0"/>
          </a:p>
        </p:txBody>
      </p:sp>
    </p:spTree>
    <p:extLst>
      <p:ext uri="{BB962C8B-B14F-4D97-AF65-F5344CB8AC3E}">
        <p14:creationId xmlns:p14="http://schemas.microsoft.com/office/powerpoint/2010/main" val="1986501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15</a:t>
            </a:fld>
            <a:endParaRPr lang="en-GB" dirty="0"/>
          </a:p>
        </p:txBody>
      </p:sp>
    </p:spTree>
    <p:extLst>
      <p:ext uri="{BB962C8B-B14F-4D97-AF65-F5344CB8AC3E}">
        <p14:creationId xmlns:p14="http://schemas.microsoft.com/office/powerpoint/2010/main" val="4189568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16</a:t>
            </a:fld>
            <a:endParaRPr lang="en-GB" dirty="0"/>
          </a:p>
        </p:txBody>
      </p:sp>
    </p:spTree>
    <p:extLst>
      <p:ext uri="{BB962C8B-B14F-4D97-AF65-F5344CB8AC3E}">
        <p14:creationId xmlns:p14="http://schemas.microsoft.com/office/powerpoint/2010/main" val="3977749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sz="1800" dirty="0">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49DD4D23-C98A-435E-AE88-9061F8349B02}" type="slidenum">
              <a:rPr lang="en-GB" smtClean="0"/>
              <a:pPr/>
              <a:t>17</a:t>
            </a:fld>
            <a:endParaRPr lang="en-GB" dirty="0"/>
          </a:p>
        </p:txBody>
      </p:sp>
    </p:spTree>
    <p:extLst>
      <p:ext uri="{BB962C8B-B14F-4D97-AF65-F5344CB8AC3E}">
        <p14:creationId xmlns:p14="http://schemas.microsoft.com/office/powerpoint/2010/main" val="1676870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a:t>
            </a:fld>
            <a:endParaRPr lang="en-GB" dirty="0"/>
          </a:p>
        </p:txBody>
      </p:sp>
    </p:spTree>
    <p:extLst>
      <p:ext uri="{BB962C8B-B14F-4D97-AF65-F5344CB8AC3E}">
        <p14:creationId xmlns:p14="http://schemas.microsoft.com/office/powerpoint/2010/main" val="3094282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sz="1800" b="0"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a:t>
            </a:fld>
            <a:endParaRPr lang="en-GB" dirty="0"/>
          </a:p>
        </p:txBody>
      </p:sp>
    </p:spTree>
    <p:extLst>
      <p:ext uri="{BB962C8B-B14F-4D97-AF65-F5344CB8AC3E}">
        <p14:creationId xmlns:p14="http://schemas.microsoft.com/office/powerpoint/2010/main" val="3548317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1063211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dirty="0"/>
          </a:p>
        </p:txBody>
      </p:sp>
    </p:spTree>
    <p:extLst>
      <p:ext uri="{BB962C8B-B14F-4D97-AF65-F5344CB8AC3E}">
        <p14:creationId xmlns:p14="http://schemas.microsoft.com/office/powerpoint/2010/main" val="3071606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dirty="0"/>
          </a:p>
        </p:txBody>
      </p:sp>
    </p:spTree>
    <p:extLst>
      <p:ext uri="{BB962C8B-B14F-4D97-AF65-F5344CB8AC3E}">
        <p14:creationId xmlns:p14="http://schemas.microsoft.com/office/powerpoint/2010/main" val="3427712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8</a:t>
            </a:fld>
            <a:endParaRPr lang="en-GB" dirty="0"/>
          </a:p>
        </p:txBody>
      </p:sp>
    </p:spTree>
    <p:extLst>
      <p:ext uri="{BB962C8B-B14F-4D97-AF65-F5344CB8AC3E}">
        <p14:creationId xmlns:p14="http://schemas.microsoft.com/office/powerpoint/2010/main" val="1907870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9</a:t>
            </a:fld>
            <a:endParaRPr lang="en-GB" dirty="0"/>
          </a:p>
        </p:txBody>
      </p:sp>
    </p:spTree>
    <p:extLst>
      <p:ext uri="{BB962C8B-B14F-4D97-AF65-F5344CB8AC3E}">
        <p14:creationId xmlns:p14="http://schemas.microsoft.com/office/powerpoint/2010/main" val="85605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GB" b="0"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820941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in Image Title Slide Opt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5E7D301-270E-4902-8C5E-39E30B3595A3}"/>
              </a:ext>
            </a:extLst>
          </p:cNvPr>
          <p:cNvSpPr>
            <a:spLocks noGrp="1"/>
          </p:cNvSpPr>
          <p:nvPr>
            <p:ph type="pic" sz="quarter" idx="10" hasCustomPrompt="1"/>
          </p:nvPr>
        </p:nvSpPr>
        <p:spPr>
          <a:xfrm>
            <a:off x="0" y="0"/>
            <a:ext cx="9144000" cy="5143500"/>
          </a:xfrm>
          <a:solidFill>
            <a:srgbClr val="969696"/>
          </a:solidFill>
        </p:spPr>
        <p:txBody>
          <a:bodyPr tIns="2160000"/>
          <a:lstStyle>
            <a:lvl1pPr algn="ctr">
              <a:defRPr>
                <a:solidFill>
                  <a:schemeClr val="bg2"/>
                </a:solidFill>
              </a:defRPr>
            </a:lvl1pPr>
          </a:lstStyle>
          <a:p>
            <a:r>
              <a:rPr lang="en-GB" dirty="0"/>
              <a:t>Insert image here</a:t>
            </a:r>
          </a:p>
        </p:txBody>
      </p:sp>
      <p:sp>
        <p:nvSpPr>
          <p:cNvPr id="2" name="Title 1"/>
          <p:cNvSpPr>
            <a:spLocks noGrp="1"/>
          </p:cNvSpPr>
          <p:nvPr>
            <p:ph type="ctrTitle"/>
          </p:nvPr>
        </p:nvSpPr>
        <p:spPr>
          <a:xfrm>
            <a:off x="376238" y="2571750"/>
            <a:ext cx="3826800" cy="1787836"/>
          </a:xfrm>
        </p:spPr>
        <p:txBody>
          <a:bodyPr/>
          <a:lstStyle>
            <a:lvl1pPr algn="l">
              <a:lnSpc>
                <a:spcPts val="6300"/>
              </a:lnSpc>
              <a:defRPr sz="600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376237" y="4486275"/>
            <a:ext cx="7772399" cy="447675"/>
          </a:xfrm>
        </p:spPr>
        <p:txBody>
          <a:bodyPr/>
          <a:lstStyle>
            <a:lvl1pPr marL="0" indent="0" algn="l">
              <a:buNone/>
              <a:defRPr sz="2050" b="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ck Title Slide Blu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200"/>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3743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ck Title Slide Orang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200"/>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47728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ck Title Slide Yellow">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200"/>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35517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Bullet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9" y="1077084"/>
            <a:ext cx="3814762"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643439" y="1105659"/>
            <a:ext cx="4119561" cy="35607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376238" y="2495550"/>
            <a:ext cx="3567112"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Tree>
    <p:extLst>
      <p:ext uri="{BB962C8B-B14F-4D97-AF65-F5344CB8AC3E}">
        <p14:creationId xmlns:p14="http://schemas.microsoft.com/office/powerpoint/2010/main" val="4121083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8386761" cy="704091"/>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76238" y="2058159"/>
            <a:ext cx="4119561"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7" name="Content Placeholder 2">
            <a:extLst>
              <a:ext uri="{FF2B5EF4-FFF2-40B4-BE49-F238E27FC236}">
                <a16:creationId xmlns:a16="http://schemas.microsoft.com/office/drawing/2014/main" id="{E58B6DCE-6B36-42D9-AD5F-A4D6101661EA}"/>
              </a:ext>
            </a:extLst>
          </p:cNvPr>
          <p:cNvSpPr>
            <a:spLocks noGrp="1"/>
          </p:cNvSpPr>
          <p:nvPr>
            <p:ph idx="10"/>
          </p:nvPr>
        </p:nvSpPr>
        <p:spPr>
          <a:xfrm>
            <a:off x="4643438" y="2058159"/>
            <a:ext cx="4119561"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441559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Four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8386761" cy="704091"/>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76239" y="2058159"/>
            <a:ext cx="1890712"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Content Placeholder 2">
            <a:extLst>
              <a:ext uri="{FF2B5EF4-FFF2-40B4-BE49-F238E27FC236}">
                <a16:creationId xmlns:a16="http://schemas.microsoft.com/office/drawing/2014/main" id="{0138EE81-FF1F-4BC2-80F9-B5C8A03EECE9}"/>
              </a:ext>
            </a:extLst>
          </p:cNvPr>
          <p:cNvSpPr>
            <a:spLocks noGrp="1"/>
          </p:cNvSpPr>
          <p:nvPr>
            <p:ph idx="11"/>
          </p:nvPr>
        </p:nvSpPr>
        <p:spPr>
          <a:xfrm>
            <a:off x="2509838" y="2058159"/>
            <a:ext cx="1890712"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9" name="Content Placeholder 2">
            <a:extLst>
              <a:ext uri="{FF2B5EF4-FFF2-40B4-BE49-F238E27FC236}">
                <a16:creationId xmlns:a16="http://schemas.microsoft.com/office/drawing/2014/main" id="{B7310302-AB62-4662-AB3C-BC038C56173F}"/>
              </a:ext>
            </a:extLst>
          </p:cNvPr>
          <p:cNvSpPr>
            <a:spLocks noGrp="1"/>
          </p:cNvSpPr>
          <p:nvPr>
            <p:ph idx="12"/>
          </p:nvPr>
        </p:nvSpPr>
        <p:spPr>
          <a:xfrm>
            <a:off x="4643437" y="2058159"/>
            <a:ext cx="1890712"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10" name="Content Placeholder 2">
            <a:extLst>
              <a:ext uri="{FF2B5EF4-FFF2-40B4-BE49-F238E27FC236}">
                <a16:creationId xmlns:a16="http://schemas.microsoft.com/office/drawing/2014/main" id="{3BDED46E-B533-43DE-9328-D9D08B38DC86}"/>
              </a:ext>
            </a:extLst>
          </p:cNvPr>
          <p:cNvSpPr>
            <a:spLocks noGrp="1"/>
          </p:cNvSpPr>
          <p:nvPr>
            <p:ph idx="13"/>
          </p:nvPr>
        </p:nvSpPr>
        <p:spPr>
          <a:xfrm>
            <a:off x="6777036" y="2058159"/>
            <a:ext cx="1890712" cy="27329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Tree>
    <p:extLst>
      <p:ext uri="{BB962C8B-B14F-4D97-AF65-F5344CB8AC3E}">
        <p14:creationId xmlns:p14="http://schemas.microsoft.com/office/powerpoint/2010/main" val="2224829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Bold Bullet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9" y="1077084"/>
            <a:ext cx="3814762"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643439" y="1093564"/>
            <a:ext cx="4119561" cy="3611786"/>
          </a:xfrm>
        </p:spPr>
        <p:txBody>
          <a:bodyPr/>
          <a:lstStyle>
            <a:lvl1pPr marL="209550" indent="-209550">
              <a:lnSpc>
                <a:spcPts val="2200"/>
              </a:lnSpc>
              <a:spcAft>
                <a:spcPts val="600"/>
              </a:spcAft>
              <a:buFont typeface="Arial" panose="020B0604020202020204" pitchFamily="34" charset="0"/>
              <a:buChar char="•"/>
              <a:defRPr sz="1700" b="0"/>
            </a:lvl1pPr>
            <a:lvl2pPr marL="146050" indent="-146050">
              <a:buFont typeface="Arial" panose="020B0604020202020204" pitchFamily="34" charset="0"/>
              <a:buChar char="•"/>
              <a:defRPr/>
            </a:lvl2pPr>
          </a:lstStyle>
          <a:p>
            <a:pPr lvl="0"/>
            <a:r>
              <a:rPr lang="en-GB"/>
              <a:t>Click to edit Master text styles</a:t>
            </a:r>
          </a:p>
        </p:txBody>
      </p:sp>
    </p:spTree>
    <p:extLst>
      <p:ext uri="{BB962C8B-B14F-4D97-AF65-F5344CB8AC3E}">
        <p14:creationId xmlns:p14="http://schemas.microsoft.com/office/powerpoint/2010/main" val="4234462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Bold Cross Bullet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9" y="1077084"/>
            <a:ext cx="3814762"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643439" y="1093564"/>
            <a:ext cx="4119561" cy="3611786"/>
          </a:xfrm>
        </p:spPr>
        <p:txBody>
          <a:bodyPr/>
          <a:lstStyle>
            <a:lvl1pPr marL="209550" indent="-209550">
              <a:lnSpc>
                <a:spcPts val="2200"/>
              </a:lnSpc>
              <a:spcAft>
                <a:spcPts val="600"/>
              </a:spcAft>
              <a:buFont typeface="Arial" panose="020B0604020202020204" pitchFamily="34" charset="0"/>
              <a:buChar char="+"/>
              <a:defRPr sz="1700" b="0"/>
            </a:lvl1pPr>
            <a:lvl2pPr marL="146050" indent="-146050">
              <a:buFont typeface="Arial" panose="020B0604020202020204" pitchFamily="34" charset="0"/>
              <a:buChar char="•"/>
              <a:defRPr/>
            </a:lvl2pPr>
          </a:lstStyle>
          <a:p>
            <a:pPr lvl="0"/>
            <a:r>
              <a:rPr lang="en-GB"/>
              <a:t>Click to edit Master text styles</a:t>
            </a:r>
          </a:p>
        </p:txBody>
      </p:sp>
    </p:spTree>
    <p:extLst>
      <p:ext uri="{BB962C8B-B14F-4D97-AF65-F5344CB8AC3E}">
        <p14:creationId xmlns:p14="http://schemas.microsoft.com/office/powerpoint/2010/main" val="2992187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Righthand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90527"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376237"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4648200" y="1143000"/>
            <a:ext cx="4114800" cy="3609975"/>
          </a:xfrm>
          <a:solidFill>
            <a:srgbClr val="969696"/>
          </a:solidFill>
        </p:spPr>
        <p:txBody>
          <a:bodyPr tIns="1476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2688760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Lefthand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91065"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705354"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4691064"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380998" y="1143000"/>
            <a:ext cx="4114800" cy="3609975"/>
          </a:xfrm>
          <a:solidFill>
            <a:srgbClr val="969696"/>
          </a:solidFill>
        </p:spPr>
        <p:txBody>
          <a:bodyPr tIns="1476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212011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ck Title Slide Opt1">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807E2E3-2F38-4CED-AC05-4272A29D3D9D}"/>
              </a:ext>
            </a:extLst>
          </p:cNvPr>
          <p:cNvSpPr>
            <a:spLocks noGrp="1"/>
          </p:cNvSpPr>
          <p:nvPr>
            <p:ph type="pic" sz="quarter" idx="10" hasCustomPrompt="1"/>
          </p:nvPr>
        </p:nvSpPr>
        <p:spPr>
          <a:xfrm>
            <a:off x="3409950" y="0"/>
            <a:ext cx="3057523" cy="2205956"/>
          </a:xfrm>
          <a:solidFill>
            <a:schemeClr val="bg2">
              <a:lumMod val="75000"/>
            </a:schemeClr>
          </a:solidFill>
        </p:spPr>
        <p:txBody>
          <a:bodyPr tIns="684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2049A610-3FA2-491C-AA49-07290138A18A}"/>
              </a:ext>
            </a:extLst>
          </p:cNvPr>
          <p:cNvSpPr>
            <a:spLocks noGrp="1"/>
          </p:cNvSpPr>
          <p:nvPr>
            <p:ph type="pic" sz="quarter" idx="11" hasCustomPrompt="1"/>
          </p:nvPr>
        </p:nvSpPr>
        <p:spPr>
          <a:xfrm>
            <a:off x="6467474" y="677206"/>
            <a:ext cx="2060142" cy="1224855"/>
          </a:xfrm>
          <a:solidFill>
            <a:schemeClr val="bg2">
              <a:lumMod val="85000"/>
            </a:schemeClr>
          </a:solidFill>
        </p:spPr>
        <p:txBody>
          <a:bodyPr tIns="288000"/>
          <a:lstStyle>
            <a:lvl1pPr algn="ctr">
              <a:defRPr/>
            </a:lvl1pPr>
          </a:lstStyle>
          <a:p>
            <a:r>
              <a:rPr lang="en-GB" dirty="0"/>
              <a:t>Insert image here</a:t>
            </a:r>
          </a:p>
        </p:txBody>
      </p:sp>
      <p:sp>
        <p:nvSpPr>
          <p:cNvPr id="11" name="Picture Placeholder 6">
            <a:extLst>
              <a:ext uri="{FF2B5EF4-FFF2-40B4-BE49-F238E27FC236}">
                <a16:creationId xmlns:a16="http://schemas.microsoft.com/office/drawing/2014/main" id="{9AF9D48D-255B-43A7-888F-77F56882BF10}"/>
              </a:ext>
            </a:extLst>
          </p:cNvPr>
          <p:cNvSpPr>
            <a:spLocks noGrp="1"/>
          </p:cNvSpPr>
          <p:nvPr>
            <p:ph type="pic" sz="quarter" idx="12" hasCustomPrompt="1"/>
          </p:nvPr>
        </p:nvSpPr>
        <p:spPr>
          <a:xfrm>
            <a:off x="5858129" y="1902062"/>
            <a:ext cx="3285871" cy="2194880"/>
          </a:xfrm>
          <a:solidFill>
            <a:schemeClr val="bg2">
              <a:lumMod val="65000"/>
            </a:schemeClr>
          </a:solidFill>
        </p:spPr>
        <p:txBody>
          <a:bodyPr tIns="1332000"/>
          <a:lstStyle>
            <a:lvl1pPr algn="ctr">
              <a:defRPr>
                <a:solidFill>
                  <a:schemeClr val="bg2"/>
                </a:solidFill>
              </a:defRPr>
            </a:lvl1pPr>
          </a:lstStyle>
          <a:p>
            <a:r>
              <a:rPr lang="en-GB" dirty="0"/>
              <a:t>Insert image here</a:t>
            </a:r>
          </a:p>
        </p:txBody>
      </p:sp>
      <p:sp>
        <p:nvSpPr>
          <p:cNvPr id="2" name="Title 1"/>
          <p:cNvSpPr>
            <a:spLocks noGrp="1"/>
          </p:cNvSpPr>
          <p:nvPr>
            <p:ph type="ctrTitle"/>
          </p:nvPr>
        </p:nvSpPr>
        <p:spPr>
          <a:xfrm>
            <a:off x="376238" y="2571750"/>
            <a:ext cx="3826800" cy="1787836"/>
          </a:xfrm>
        </p:spPr>
        <p:txBody>
          <a:bodyPr/>
          <a:lstStyle>
            <a:lvl1pPr algn="l">
              <a:lnSpc>
                <a:spcPts val="6300"/>
              </a:lnSpc>
              <a:defRPr sz="600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376237" y="4486275"/>
            <a:ext cx="6321600" cy="447675"/>
          </a:xfrm>
        </p:spPr>
        <p:txBody>
          <a:bodyPr/>
          <a:lstStyle>
            <a:lvl1pPr marL="0" indent="0" algn="l">
              <a:buNone/>
              <a:defRPr sz="2050" b="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GB" dirty="0"/>
          </a:p>
        </p:txBody>
      </p:sp>
      <p:pic>
        <p:nvPicPr>
          <p:cNvPr id="8" name="Graphic 9">
            <a:extLst>
              <a:ext uri="{FF2B5EF4-FFF2-40B4-BE49-F238E27FC236}">
                <a16:creationId xmlns:a16="http://schemas.microsoft.com/office/drawing/2014/main" id="{6F924742-CBAD-4438-A7E2-FE85C3C5C6A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76991" y="352980"/>
            <a:ext cx="1168349" cy="444133"/>
          </a:xfrm>
          <a:prstGeom prst="rect">
            <a:avLst/>
          </a:prstGeom>
        </p:spPr>
      </p:pic>
    </p:spTree>
    <p:extLst>
      <p:ext uri="{BB962C8B-B14F-4D97-AF65-F5344CB8AC3E}">
        <p14:creationId xmlns:p14="http://schemas.microsoft.com/office/powerpoint/2010/main" val="1056791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Righ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90527"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376237"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4648200" y="1143000"/>
            <a:ext cx="4114800"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D2AB5DB5-64A5-4C24-AF6C-E42BD9E65366}"/>
              </a:ext>
            </a:extLst>
          </p:cNvPr>
          <p:cNvSpPr>
            <a:spLocks noGrp="1"/>
          </p:cNvSpPr>
          <p:nvPr>
            <p:ph type="pic" sz="quarter" idx="12" hasCustomPrompt="1"/>
          </p:nvPr>
        </p:nvSpPr>
        <p:spPr>
          <a:xfrm>
            <a:off x="4648200" y="3028950"/>
            <a:ext cx="4114800" cy="1724025"/>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260029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wo Lef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91065"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705354"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4691064"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380998" y="1143000"/>
            <a:ext cx="4114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6" name="Picture Placeholder 6">
            <a:extLst>
              <a:ext uri="{FF2B5EF4-FFF2-40B4-BE49-F238E27FC236}">
                <a16:creationId xmlns:a16="http://schemas.microsoft.com/office/drawing/2014/main" id="{99F6E26F-81EE-4C88-9A8C-BD81D542E5A4}"/>
              </a:ext>
            </a:extLst>
          </p:cNvPr>
          <p:cNvSpPr>
            <a:spLocks noGrp="1"/>
          </p:cNvSpPr>
          <p:nvPr>
            <p:ph type="pic" sz="quarter" idx="12" hasCustomPrompt="1"/>
          </p:nvPr>
        </p:nvSpPr>
        <p:spPr>
          <a:xfrm>
            <a:off x="380998" y="3028575"/>
            <a:ext cx="4114800" cy="1724400"/>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2362655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Three Righ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90527"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376237"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4648200" y="1143000"/>
            <a:ext cx="4114800"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D2AB5DB5-64A5-4C24-AF6C-E42BD9E65366}"/>
              </a:ext>
            </a:extLst>
          </p:cNvPr>
          <p:cNvSpPr>
            <a:spLocks noGrp="1"/>
          </p:cNvSpPr>
          <p:nvPr>
            <p:ph type="pic" sz="quarter" idx="12" hasCustomPrompt="1"/>
          </p:nvPr>
        </p:nvSpPr>
        <p:spPr>
          <a:xfrm>
            <a:off x="4648200" y="3028950"/>
            <a:ext cx="1990725"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10" name="Picture Placeholder 6">
            <a:extLst>
              <a:ext uri="{FF2B5EF4-FFF2-40B4-BE49-F238E27FC236}">
                <a16:creationId xmlns:a16="http://schemas.microsoft.com/office/drawing/2014/main" id="{EF644C3B-0D8B-4CAA-B14D-F88D0640339D}"/>
              </a:ext>
            </a:extLst>
          </p:cNvPr>
          <p:cNvSpPr>
            <a:spLocks noGrp="1"/>
          </p:cNvSpPr>
          <p:nvPr>
            <p:ph type="pic" sz="quarter" idx="13" hasCustomPrompt="1"/>
          </p:nvPr>
        </p:nvSpPr>
        <p:spPr>
          <a:xfrm>
            <a:off x="6772275" y="3028950"/>
            <a:ext cx="1990725" cy="1724025"/>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385156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hree Lef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91065"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705354"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4691064"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380998" y="1143000"/>
            <a:ext cx="4114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6" name="Picture Placeholder 6">
            <a:extLst>
              <a:ext uri="{FF2B5EF4-FFF2-40B4-BE49-F238E27FC236}">
                <a16:creationId xmlns:a16="http://schemas.microsoft.com/office/drawing/2014/main" id="{99F6E26F-81EE-4C88-9A8C-BD81D542E5A4}"/>
              </a:ext>
            </a:extLst>
          </p:cNvPr>
          <p:cNvSpPr>
            <a:spLocks noGrp="1"/>
          </p:cNvSpPr>
          <p:nvPr>
            <p:ph type="pic" sz="quarter" idx="12" hasCustomPrompt="1"/>
          </p:nvPr>
        </p:nvSpPr>
        <p:spPr>
          <a:xfrm>
            <a:off x="380998" y="3028575"/>
            <a:ext cx="1990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2361E139-F07F-457D-848B-E3A43B444BDB}"/>
              </a:ext>
            </a:extLst>
          </p:cNvPr>
          <p:cNvSpPr>
            <a:spLocks noGrp="1"/>
          </p:cNvSpPr>
          <p:nvPr>
            <p:ph type="pic" sz="quarter" idx="13" hasCustomPrompt="1"/>
          </p:nvPr>
        </p:nvSpPr>
        <p:spPr>
          <a:xfrm>
            <a:off x="2504998" y="3028575"/>
            <a:ext cx="1990800" cy="1724400"/>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25019513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Four Righ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6238"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390527"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376237"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4648200" y="1143000"/>
            <a:ext cx="1990800"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D2AB5DB5-64A5-4C24-AF6C-E42BD9E65366}"/>
              </a:ext>
            </a:extLst>
          </p:cNvPr>
          <p:cNvSpPr>
            <a:spLocks noGrp="1"/>
          </p:cNvSpPr>
          <p:nvPr>
            <p:ph type="pic" sz="quarter" idx="12" hasCustomPrompt="1"/>
          </p:nvPr>
        </p:nvSpPr>
        <p:spPr>
          <a:xfrm>
            <a:off x="4648200" y="3028950"/>
            <a:ext cx="1990725"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10" name="Picture Placeholder 6">
            <a:extLst>
              <a:ext uri="{FF2B5EF4-FFF2-40B4-BE49-F238E27FC236}">
                <a16:creationId xmlns:a16="http://schemas.microsoft.com/office/drawing/2014/main" id="{EF644C3B-0D8B-4CAA-B14D-F88D0640339D}"/>
              </a:ext>
            </a:extLst>
          </p:cNvPr>
          <p:cNvSpPr>
            <a:spLocks noGrp="1"/>
          </p:cNvSpPr>
          <p:nvPr>
            <p:ph type="pic" sz="quarter" idx="13" hasCustomPrompt="1"/>
          </p:nvPr>
        </p:nvSpPr>
        <p:spPr>
          <a:xfrm>
            <a:off x="6772275" y="3028950"/>
            <a:ext cx="1990725" cy="1724025"/>
          </a:xfrm>
          <a:solidFill>
            <a:srgbClr val="969696"/>
          </a:solidFill>
        </p:spPr>
        <p:txBody>
          <a:bodyPr tIns="468000"/>
          <a:lstStyle>
            <a:lvl1pPr algn="ctr">
              <a:defRPr>
                <a:solidFill>
                  <a:schemeClr val="bg2"/>
                </a:solidFill>
              </a:defRPr>
            </a:lvl1pPr>
          </a:lstStyle>
          <a:p>
            <a:r>
              <a:rPr lang="en-GB" dirty="0"/>
              <a:t>Insert image here</a:t>
            </a:r>
          </a:p>
        </p:txBody>
      </p:sp>
      <p:sp>
        <p:nvSpPr>
          <p:cNvPr id="11" name="Picture Placeholder 6">
            <a:extLst>
              <a:ext uri="{FF2B5EF4-FFF2-40B4-BE49-F238E27FC236}">
                <a16:creationId xmlns:a16="http://schemas.microsoft.com/office/drawing/2014/main" id="{4A968078-90C3-4F10-88E2-036581D4F0F5}"/>
              </a:ext>
            </a:extLst>
          </p:cNvPr>
          <p:cNvSpPr>
            <a:spLocks noGrp="1"/>
          </p:cNvSpPr>
          <p:nvPr>
            <p:ph type="pic" sz="quarter" idx="14" hasCustomPrompt="1"/>
          </p:nvPr>
        </p:nvSpPr>
        <p:spPr>
          <a:xfrm>
            <a:off x="6772200" y="1143000"/>
            <a:ext cx="1990800" cy="1724025"/>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3897635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Four Lefthand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91065" y="1077084"/>
            <a:ext cx="4071935" cy="1361316"/>
          </a:xfrm>
        </p:spPr>
        <p:txBody>
          <a:bodyPr anchor="t" anchorCtr="0"/>
          <a:lstStyle>
            <a:lvl1pPr>
              <a:lnSpc>
                <a:spcPts val="5200"/>
              </a:lnSpc>
              <a:defRPr/>
            </a:lvl1pPr>
          </a:lstStyle>
          <a:p>
            <a:r>
              <a:rPr lang="en-US" dirty="0"/>
              <a:t>Click to edit style</a:t>
            </a:r>
            <a:endParaRPr lang="en-GB" dirty="0"/>
          </a:p>
        </p:txBody>
      </p:sp>
      <p:sp>
        <p:nvSpPr>
          <p:cNvPr id="3" name="Content Placeholder 2"/>
          <p:cNvSpPr>
            <a:spLocks noGrp="1"/>
          </p:cNvSpPr>
          <p:nvPr>
            <p:ph idx="1"/>
          </p:nvPr>
        </p:nvSpPr>
        <p:spPr>
          <a:xfrm>
            <a:off x="4705354" y="2972559"/>
            <a:ext cx="4057648" cy="1780416"/>
          </a:xfrm>
        </p:spPr>
        <p:txBody>
          <a:bodyPr/>
          <a:lstStyle>
            <a:lvl2pPr marL="146050" indent="-146050">
              <a:buFont typeface="Arial" panose="020B0604020202020204" pitchFamily="34" charset="0"/>
              <a:buChar char="•"/>
              <a:defRPr/>
            </a:lvl2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E4130F07-E814-4F46-AA63-FF485C0AC633}"/>
              </a:ext>
            </a:extLst>
          </p:cNvPr>
          <p:cNvSpPr>
            <a:spLocks noGrp="1"/>
          </p:cNvSpPr>
          <p:nvPr>
            <p:ph type="body" sz="quarter" idx="10"/>
          </p:nvPr>
        </p:nvSpPr>
        <p:spPr>
          <a:xfrm>
            <a:off x="4691064" y="2495550"/>
            <a:ext cx="4071937" cy="285750"/>
          </a:xfrm>
        </p:spPr>
        <p:txBody>
          <a:bodyPr/>
          <a:lstStyle>
            <a:lvl1pPr>
              <a:lnSpc>
                <a:spcPts val="2300"/>
              </a:lnSpc>
              <a:spcAft>
                <a:spcPts val="0"/>
              </a:spcAft>
              <a:defRPr sz="1700" b="0"/>
            </a:lvl1pPr>
            <a:lvl2pPr>
              <a:defRPr sz="1700"/>
            </a:lvl2pPr>
            <a:lvl3pPr>
              <a:defRPr sz="1700"/>
            </a:lvl3pPr>
            <a:lvl4pPr>
              <a:defRPr sz="1700"/>
            </a:lvl4pPr>
            <a:lvl5pPr>
              <a:defRPr sz="1700"/>
            </a:lvl5pPr>
          </a:lstStyle>
          <a:p>
            <a:pPr lvl="0"/>
            <a:r>
              <a:rPr lang="en-GB"/>
              <a:t>Click to edit Master text styles</a:t>
            </a:r>
          </a:p>
        </p:txBody>
      </p:sp>
      <p:sp>
        <p:nvSpPr>
          <p:cNvPr id="7" name="Picture Placeholder 6">
            <a:extLst>
              <a:ext uri="{FF2B5EF4-FFF2-40B4-BE49-F238E27FC236}">
                <a16:creationId xmlns:a16="http://schemas.microsoft.com/office/drawing/2014/main" id="{F4D83105-1877-4415-A93C-90FAEE64EE95}"/>
              </a:ext>
            </a:extLst>
          </p:cNvPr>
          <p:cNvSpPr>
            <a:spLocks noGrp="1"/>
          </p:cNvSpPr>
          <p:nvPr>
            <p:ph type="pic" sz="quarter" idx="11" hasCustomPrompt="1"/>
          </p:nvPr>
        </p:nvSpPr>
        <p:spPr>
          <a:xfrm>
            <a:off x="380998" y="1143000"/>
            <a:ext cx="1990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6" name="Picture Placeholder 6">
            <a:extLst>
              <a:ext uri="{FF2B5EF4-FFF2-40B4-BE49-F238E27FC236}">
                <a16:creationId xmlns:a16="http://schemas.microsoft.com/office/drawing/2014/main" id="{99F6E26F-81EE-4C88-9A8C-BD81D542E5A4}"/>
              </a:ext>
            </a:extLst>
          </p:cNvPr>
          <p:cNvSpPr>
            <a:spLocks noGrp="1"/>
          </p:cNvSpPr>
          <p:nvPr>
            <p:ph type="pic" sz="quarter" idx="12" hasCustomPrompt="1"/>
          </p:nvPr>
        </p:nvSpPr>
        <p:spPr>
          <a:xfrm>
            <a:off x="380998" y="3028575"/>
            <a:ext cx="1990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9" name="Picture Placeholder 6">
            <a:extLst>
              <a:ext uri="{FF2B5EF4-FFF2-40B4-BE49-F238E27FC236}">
                <a16:creationId xmlns:a16="http://schemas.microsoft.com/office/drawing/2014/main" id="{2361E139-F07F-457D-848B-E3A43B444BDB}"/>
              </a:ext>
            </a:extLst>
          </p:cNvPr>
          <p:cNvSpPr>
            <a:spLocks noGrp="1"/>
          </p:cNvSpPr>
          <p:nvPr>
            <p:ph type="pic" sz="quarter" idx="13" hasCustomPrompt="1"/>
          </p:nvPr>
        </p:nvSpPr>
        <p:spPr>
          <a:xfrm>
            <a:off x="2504998" y="3028575"/>
            <a:ext cx="1990800" cy="1724400"/>
          </a:xfrm>
          <a:solidFill>
            <a:srgbClr val="969696"/>
          </a:solidFill>
        </p:spPr>
        <p:txBody>
          <a:bodyPr tIns="468000"/>
          <a:lstStyle>
            <a:lvl1pPr algn="ctr">
              <a:defRPr>
                <a:solidFill>
                  <a:schemeClr val="bg2"/>
                </a:solidFill>
              </a:defRPr>
            </a:lvl1pPr>
          </a:lstStyle>
          <a:p>
            <a:r>
              <a:rPr lang="en-GB" dirty="0"/>
              <a:t>Insert image here</a:t>
            </a:r>
          </a:p>
        </p:txBody>
      </p:sp>
      <p:sp>
        <p:nvSpPr>
          <p:cNvPr id="10" name="Picture Placeholder 6">
            <a:extLst>
              <a:ext uri="{FF2B5EF4-FFF2-40B4-BE49-F238E27FC236}">
                <a16:creationId xmlns:a16="http://schemas.microsoft.com/office/drawing/2014/main" id="{852EDD71-E8D8-47F7-A9C0-AF583F01568C}"/>
              </a:ext>
            </a:extLst>
          </p:cNvPr>
          <p:cNvSpPr>
            <a:spLocks noGrp="1"/>
          </p:cNvSpPr>
          <p:nvPr>
            <p:ph type="pic" sz="quarter" idx="14" hasCustomPrompt="1"/>
          </p:nvPr>
        </p:nvSpPr>
        <p:spPr>
          <a:xfrm>
            <a:off x="2504998" y="1143000"/>
            <a:ext cx="1990800" cy="1724400"/>
          </a:xfrm>
          <a:solidFill>
            <a:srgbClr val="969696"/>
          </a:solidFill>
        </p:spPr>
        <p:txBody>
          <a:bodyPr tIns="468000"/>
          <a:lstStyle>
            <a:lvl1pPr algn="ctr">
              <a:defRPr>
                <a:solidFill>
                  <a:schemeClr val="bg2"/>
                </a:solidFill>
              </a:defRPr>
            </a:lvl1pPr>
          </a:lstStyle>
          <a:p>
            <a:r>
              <a:rPr lang="en-GB" dirty="0"/>
              <a:t>Insert image here</a:t>
            </a:r>
          </a:p>
        </p:txBody>
      </p:sp>
    </p:spTree>
    <p:extLst>
      <p:ext uri="{BB962C8B-B14F-4D97-AF65-F5344CB8AC3E}">
        <p14:creationId xmlns:p14="http://schemas.microsoft.com/office/powerpoint/2010/main" val="15928101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Grey Thanks Opt1">
    <p:bg>
      <p:bgPr>
        <a:solidFill>
          <a:schemeClr val="bg1"/>
        </a:solidFill>
        <a:effectLst/>
      </p:bgPr>
    </p:bg>
    <p:spTree>
      <p:nvGrpSpPr>
        <p:cNvPr id="1" name=""/>
        <p:cNvGrpSpPr/>
        <p:nvPr/>
      </p:nvGrpSpPr>
      <p:grpSpPr>
        <a:xfrm>
          <a:off x="0" y="0"/>
          <a:ext cx="0" cy="0"/>
          <a:chOff x="0" y="0"/>
          <a:chExt cx="0" cy="0"/>
        </a:xfrm>
      </p:grpSpPr>
      <p:sp>
        <p:nvSpPr>
          <p:cNvPr id="4" name="Picture Placeholder 11">
            <a:extLst>
              <a:ext uri="{FF2B5EF4-FFF2-40B4-BE49-F238E27FC236}">
                <a16:creationId xmlns:a16="http://schemas.microsoft.com/office/drawing/2014/main" id="{3CDA5C3E-020F-4209-BF2C-3FE9F2AE1D94}"/>
              </a:ext>
            </a:extLst>
          </p:cNvPr>
          <p:cNvSpPr>
            <a:spLocks noGrp="1"/>
          </p:cNvSpPr>
          <p:nvPr>
            <p:ph type="pic" sz="quarter" idx="10" hasCustomPrompt="1"/>
          </p:nvPr>
        </p:nvSpPr>
        <p:spPr>
          <a:xfrm>
            <a:off x="0" y="0"/>
            <a:ext cx="9144000" cy="5143500"/>
          </a:xfrm>
          <a:solidFill>
            <a:srgbClr val="969696"/>
          </a:solidFill>
        </p:spPr>
        <p:txBody>
          <a:bodyPr tIns="2160000"/>
          <a:lstStyle>
            <a:lvl1pPr algn="ctr">
              <a:defRPr>
                <a:solidFill>
                  <a:schemeClr val="bg2"/>
                </a:solidFill>
              </a:defRPr>
            </a:lvl1pPr>
          </a:lstStyle>
          <a:p>
            <a:r>
              <a:rPr lang="en-GB" dirty="0"/>
              <a:t>Insert image here</a:t>
            </a:r>
          </a:p>
        </p:txBody>
      </p:sp>
      <p:sp>
        <p:nvSpPr>
          <p:cNvPr id="2" name="Title 1"/>
          <p:cNvSpPr>
            <a:spLocks noGrp="1"/>
          </p:cNvSpPr>
          <p:nvPr>
            <p:ph type="ctrTitle"/>
          </p:nvPr>
        </p:nvSpPr>
        <p:spPr>
          <a:xfrm>
            <a:off x="376238" y="3099747"/>
            <a:ext cx="2826000" cy="1787836"/>
          </a:xfrm>
        </p:spPr>
        <p:txBody>
          <a:bodyPr/>
          <a:lstStyle>
            <a:lvl1pPr algn="l">
              <a:lnSpc>
                <a:spcPts val="3900"/>
              </a:lnSpc>
              <a:defRPr sz="3700">
                <a:solidFill>
                  <a:schemeClr val="bg1"/>
                </a:solidFill>
              </a:defRPr>
            </a:lvl1pPr>
          </a:lstStyle>
          <a:p>
            <a:r>
              <a:rPr lang="en-GB"/>
              <a:t>Click to edit Master title style</a:t>
            </a:r>
            <a:endParaRPr lang="en-GB" dirty="0"/>
          </a:p>
        </p:txBody>
      </p:sp>
    </p:spTree>
    <p:extLst>
      <p:ext uri="{BB962C8B-B14F-4D97-AF65-F5344CB8AC3E}">
        <p14:creationId xmlns:p14="http://schemas.microsoft.com/office/powerpoint/2010/main" val="2254356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Grey Thanks Opt2">
    <p:bg>
      <p:bgPr>
        <a:solidFill>
          <a:schemeClr val="bg1"/>
        </a:solidFill>
        <a:effectLst/>
      </p:bgPr>
    </p:bg>
    <p:spTree>
      <p:nvGrpSpPr>
        <p:cNvPr id="1" name=""/>
        <p:cNvGrpSpPr/>
        <p:nvPr/>
      </p:nvGrpSpPr>
      <p:grpSpPr>
        <a:xfrm>
          <a:off x="0" y="0"/>
          <a:ext cx="0" cy="0"/>
          <a:chOff x="0" y="0"/>
          <a:chExt cx="0" cy="0"/>
        </a:xfrm>
      </p:grpSpPr>
      <p:sp>
        <p:nvSpPr>
          <p:cNvPr id="23" name="Picture Placeholder 11">
            <a:extLst>
              <a:ext uri="{FF2B5EF4-FFF2-40B4-BE49-F238E27FC236}">
                <a16:creationId xmlns:a16="http://schemas.microsoft.com/office/drawing/2014/main" id="{D0E0E982-3597-4DAF-9274-6F7A5780E72C}"/>
              </a:ext>
            </a:extLst>
          </p:cNvPr>
          <p:cNvSpPr>
            <a:spLocks noGrp="1"/>
          </p:cNvSpPr>
          <p:nvPr>
            <p:ph type="pic" sz="quarter" idx="10" hasCustomPrompt="1"/>
          </p:nvPr>
        </p:nvSpPr>
        <p:spPr>
          <a:xfrm>
            <a:off x="0" y="0"/>
            <a:ext cx="9144000" cy="5143500"/>
          </a:xfrm>
          <a:solidFill>
            <a:srgbClr val="969696"/>
          </a:solidFill>
        </p:spPr>
        <p:txBody>
          <a:bodyPr tIns="2160000"/>
          <a:lstStyle>
            <a:lvl1pPr algn="ctr">
              <a:defRPr>
                <a:solidFill>
                  <a:schemeClr val="bg2"/>
                </a:solidFill>
              </a:defRPr>
            </a:lvl1pPr>
          </a:lstStyle>
          <a:p>
            <a:r>
              <a:rPr lang="en-GB" dirty="0"/>
              <a:t>Insert image here</a:t>
            </a:r>
          </a:p>
        </p:txBody>
      </p:sp>
      <p:sp>
        <p:nvSpPr>
          <p:cNvPr id="2" name="Title 1"/>
          <p:cNvSpPr>
            <a:spLocks noGrp="1"/>
          </p:cNvSpPr>
          <p:nvPr>
            <p:ph type="ctrTitle"/>
          </p:nvPr>
        </p:nvSpPr>
        <p:spPr>
          <a:xfrm>
            <a:off x="376238" y="3099747"/>
            <a:ext cx="2826000" cy="1787836"/>
          </a:xfrm>
        </p:spPr>
        <p:txBody>
          <a:bodyPr/>
          <a:lstStyle>
            <a:lvl1pPr algn="l">
              <a:lnSpc>
                <a:spcPts val="3900"/>
              </a:lnSpc>
              <a:defRPr sz="37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1AAE9DA0-3845-40CB-AFCB-3A2637A17C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8" name="Picture 7" descr="Logo&#10;&#10;Description automatically generated with low confidence">
            <a:extLst>
              <a:ext uri="{FF2B5EF4-FFF2-40B4-BE49-F238E27FC236}">
                <a16:creationId xmlns:a16="http://schemas.microsoft.com/office/drawing/2014/main" id="{1927D881-24E3-42D9-BEE5-241F1A3B639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A8C033C0-7C7A-4356-BC9D-52856E76779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6CDAE553-821D-4009-A5F6-0FD26FE594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BA2F830D-DF0B-45B2-AE27-E7D5AA43F5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60D33954-39D4-45D4-9A4E-AFACA1CF06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15E2B35D-F91A-44D1-AD2B-9DDB1A55460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CEAF0C97-1B75-4BB7-A611-B5F5ED063FF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38FEBC7C-12A6-4F16-8C7F-EA4C5554F46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1EEB9666-2DE4-4D47-BD60-C05F2F393D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FAF193B3-D2F9-4F7A-A7C0-31328B6B502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BD6ABF8F-0C27-4FEF-91AA-9A666237E2C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8BE2296B-76BF-49D7-845A-B817DAF1C51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2" name="Picture 21" descr="Logo&#10;&#10;Description automatically generated with low confidence">
            <a:extLst>
              <a:ext uri="{FF2B5EF4-FFF2-40B4-BE49-F238E27FC236}">
                <a16:creationId xmlns:a16="http://schemas.microsoft.com/office/drawing/2014/main" id="{D1FA6EA7-9DF4-4F9D-8D9F-ECCFBF0BB1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Tree>
    <p:extLst>
      <p:ext uri="{BB962C8B-B14F-4D97-AF65-F5344CB8AC3E}">
        <p14:creationId xmlns:p14="http://schemas.microsoft.com/office/powerpoint/2010/main" val="15927644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lack Thanks Opt1">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238" y="3099747"/>
            <a:ext cx="2826000" cy="1787836"/>
          </a:xfrm>
        </p:spPr>
        <p:txBody>
          <a:bodyPr/>
          <a:lstStyle>
            <a:lvl1pPr algn="l">
              <a:lnSpc>
                <a:spcPts val="3900"/>
              </a:lnSpc>
              <a:defRPr sz="3700">
                <a:solidFill>
                  <a:schemeClr val="bg1"/>
                </a:solidFill>
              </a:defRPr>
            </a:lvl1pPr>
          </a:lstStyle>
          <a:p>
            <a:r>
              <a:rPr lang="en-GB"/>
              <a:t>Click to edit Master title style</a:t>
            </a:r>
            <a:endParaRPr lang="en-GB" dirty="0"/>
          </a:p>
        </p:txBody>
      </p:sp>
      <p:pic>
        <p:nvPicPr>
          <p:cNvPr id="4" name="Graphic 9">
            <a:extLst>
              <a:ext uri="{FF2B5EF4-FFF2-40B4-BE49-F238E27FC236}">
                <a16:creationId xmlns:a16="http://schemas.microsoft.com/office/drawing/2014/main" id="{D0A630C7-1E15-4A4A-8124-6479D1CDA78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76991" y="352980"/>
            <a:ext cx="1168349" cy="444133"/>
          </a:xfrm>
          <a:prstGeom prst="rect">
            <a:avLst/>
          </a:prstGeom>
        </p:spPr>
      </p:pic>
    </p:spTree>
    <p:extLst>
      <p:ext uri="{BB962C8B-B14F-4D97-AF65-F5344CB8AC3E}">
        <p14:creationId xmlns:p14="http://schemas.microsoft.com/office/powerpoint/2010/main" val="7384944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Black Thanks Opt2">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238" y="3099747"/>
            <a:ext cx="2826000" cy="1787836"/>
          </a:xfrm>
        </p:spPr>
        <p:txBody>
          <a:bodyPr/>
          <a:lstStyle>
            <a:lvl1pPr algn="l">
              <a:lnSpc>
                <a:spcPts val="3900"/>
              </a:lnSpc>
              <a:defRPr sz="37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1AAE9DA0-3845-40CB-AFCB-3A2637A17C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8" name="Picture 7" descr="Logo&#10;&#10;Description automatically generated with low confidence">
            <a:extLst>
              <a:ext uri="{FF2B5EF4-FFF2-40B4-BE49-F238E27FC236}">
                <a16:creationId xmlns:a16="http://schemas.microsoft.com/office/drawing/2014/main" id="{1927D881-24E3-42D9-BEE5-241F1A3B639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A8C033C0-7C7A-4356-BC9D-52856E76779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6CDAE553-821D-4009-A5F6-0FD26FE594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BA2F830D-DF0B-45B2-AE27-E7D5AA43F5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60D33954-39D4-45D4-9A4E-AFACA1CF06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15E2B35D-F91A-44D1-AD2B-9DDB1A55460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CEAF0C97-1B75-4BB7-A611-B5F5ED063FF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38FEBC7C-12A6-4F16-8C7F-EA4C5554F46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1EEB9666-2DE4-4D47-BD60-C05F2F393D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FAF193B3-D2F9-4F7A-A7C0-31328B6B502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BD6ABF8F-0C27-4FEF-91AA-9A666237E2C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8BE2296B-76BF-49D7-845A-B817DAF1C51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2" name="Picture 21" descr="Logo&#10;&#10;Description automatically generated with low confidence">
            <a:extLst>
              <a:ext uri="{FF2B5EF4-FFF2-40B4-BE49-F238E27FC236}">
                <a16:creationId xmlns:a16="http://schemas.microsoft.com/office/drawing/2014/main" id="{D1FA6EA7-9DF4-4F9D-8D9F-ECCFBF0BB1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pic>
        <p:nvPicPr>
          <p:cNvPr id="23" name="Graphic 9">
            <a:extLst>
              <a:ext uri="{FF2B5EF4-FFF2-40B4-BE49-F238E27FC236}">
                <a16:creationId xmlns:a16="http://schemas.microsoft.com/office/drawing/2014/main" id="{7EED2EAD-5FFD-4ABA-811C-C6CAC1ABD613}"/>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376991" y="352980"/>
            <a:ext cx="1168349" cy="444133"/>
          </a:xfrm>
          <a:prstGeom prst="rect">
            <a:avLst/>
          </a:prstGeom>
        </p:spPr>
      </p:pic>
    </p:spTree>
    <p:extLst>
      <p:ext uri="{BB962C8B-B14F-4D97-AF65-F5344CB8AC3E}">
        <p14:creationId xmlns:p14="http://schemas.microsoft.com/office/powerpoint/2010/main" val="282040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White Title Slide Opt1">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238" y="2571750"/>
            <a:ext cx="3826800" cy="1787836"/>
          </a:xfrm>
        </p:spPr>
        <p:txBody>
          <a:bodyPr/>
          <a:lstStyle>
            <a:lvl1pPr algn="l">
              <a:lnSpc>
                <a:spcPts val="6300"/>
              </a:lnSpc>
              <a:defRPr sz="6000">
                <a:solidFill>
                  <a:schemeClr val="tx1"/>
                </a:solidFill>
              </a:defRPr>
            </a:lvl1pPr>
          </a:lstStyle>
          <a:p>
            <a:r>
              <a:rPr lang="en-GB"/>
              <a:t>Click to edit Master title style</a:t>
            </a:r>
            <a:endParaRPr lang="en-GB" dirty="0"/>
          </a:p>
        </p:txBody>
      </p:sp>
      <p:sp>
        <p:nvSpPr>
          <p:cNvPr id="3" name="Subtitle 2"/>
          <p:cNvSpPr>
            <a:spLocks noGrp="1"/>
          </p:cNvSpPr>
          <p:nvPr>
            <p:ph type="subTitle" idx="1"/>
          </p:nvPr>
        </p:nvSpPr>
        <p:spPr>
          <a:xfrm>
            <a:off x="376237" y="4486275"/>
            <a:ext cx="6321600" cy="447675"/>
          </a:xfrm>
        </p:spPr>
        <p:txBody>
          <a:bodyPr/>
          <a:lstStyle>
            <a:lvl1pPr marL="0" indent="0" algn="l">
              <a:buNone/>
              <a:defRPr sz="2050" b="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GB" dirty="0"/>
          </a:p>
        </p:txBody>
      </p:sp>
      <p:sp>
        <p:nvSpPr>
          <p:cNvPr id="8" name="Picture Placeholder 6">
            <a:extLst>
              <a:ext uri="{FF2B5EF4-FFF2-40B4-BE49-F238E27FC236}">
                <a16:creationId xmlns:a16="http://schemas.microsoft.com/office/drawing/2014/main" id="{A81015A5-DD6D-478F-9BCE-B5BD404E2FC8}"/>
              </a:ext>
            </a:extLst>
          </p:cNvPr>
          <p:cNvSpPr>
            <a:spLocks noGrp="1"/>
          </p:cNvSpPr>
          <p:nvPr>
            <p:ph type="pic" sz="quarter" idx="10" hasCustomPrompt="1"/>
          </p:nvPr>
        </p:nvSpPr>
        <p:spPr>
          <a:xfrm>
            <a:off x="3409950" y="0"/>
            <a:ext cx="3057523" cy="2205956"/>
          </a:xfrm>
          <a:solidFill>
            <a:schemeClr val="bg2">
              <a:lumMod val="75000"/>
            </a:schemeClr>
          </a:solidFill>
        </p:spPr>
        <p:txBody>
          <a:bodyPr tIns="684000"/>
          <a:lstStyle>
            <a:lvl1pPr algn="ctr">
              <a:defRPr>
                <a:solidFill>
                  <a:schemeClr val="bg2"/>
                </a:solidFill>
              </a:defRPr>
            </a:lvl1pPr>
          </a:lstStyle>
          <a:p>
            <a:r>
              <a:rPr lang="en-GB" dirty="0"/>
              <a:t>Insert image here</a:t>
            </a:r>
          </a:p>
        </p:txBody>
      </p:sp>
      <p:sp>
        <p:nvSpPr>
          <p:cNvPr id="12" name="Picture Placeholder 6">
            <a:extLst>
              <a:ext uri="{FF2B5EF4-FFF2-40B4-BE49-F238E27FC236}">
                <a16:creationId xmlns:a16="http://schemas.microsoft.com/office/drawing/2014/main" id="{C1B9494E-035D-4FAC-B00F-EBD142BD4EF6}"/>
              </a:ext>
            </a:extLst>
          </p:cNvPr>
          <p:cNvSpPr>
            <a:spLocks noGrp="1"/>
          </p:cNvSpPr>
          <p:nvPr>
            <p:ph type="pic" sz="quarter" idx="11" hasCustomPrompt="1"/>
          </p:nvPr>
        </p:nvSpPr>
        <p:spPr>
          <a:xfrm>
            <a:off x="6467474" y="677206"/>
            <a:ext cx="2060142" cy="1224855"/>
          </a:xfrm>
          <a:solidFill>
            <a:schemeClr val="bg2">
              <a:lumMod val="85000"/>
            </a:schemeClr>
          </a:solidFill>
        </p:spPr>
        <p:txBody>
          <a:bodyPr tIns="288000"/>
          <a:lstStyle>
            <a:lvl1pPr algn="ctr">
              <a:defRPr/>
            </a:lvl1pPr>
          </a:lstStyle>
          <a:p>
            <a:r>
              <a:rPr lang="en-GB" dirty="0"/>
              <a:t>Insert image here</a:t>
            </a:r>
          </a:p>
        </p:txBody>
      </p:sp>
      <p:sp>
        <p:nvSpPr>
          <p:cNvPr id="13" name="Picture Placeholder 6">
            <a:extLst>
              <a:ext uri="{FF2B5EF4-FFF2-40B4-BE49-F238E27FC236}">
                <a16:creationId xmlns:a16="http://schemas.microsoft.com/office/drawing/2014/main" id="{0EAE5D80-39D5-4C1D-9CC5-482355D5C161}"/>
              </a:ext>
            </a:extLst>
          </p:cNvPr>
          <p:cNvSpPr>
            <a:spLocks noGrp="1"/>
          </p:cNvSpPr>
          <p:nvPr>
            <p:ph type="pic" sz="quarter" idx="12" hasCustomPrompt="1"/>
          </p:nvPr>
        </p:nvSpPr>
        <p:spPr>
          <a:xfrm>
            <a:off x="5858129" y="1902062"/>
            <a:ext cx="3285871" cy="2194880"/>
          </a:xfrm>
          <a:solidFill>
            <a:schemeClr val="bg2">
              <a:lumMod val="65000"/>
            </a:schemeClr>
          </a:solidFill>
        </p:spPr>
        <p:txBody>
          <a:bodyPr tIns="1332000"/>
          <a:lstStyle>
            <a:lvl1pPr algn="ctr">
              <a:defRPr>
                <a:solidFill>
                  <a:schemeClr val="bg2"/>
                </a:solidFill>
              </a:defRPr>
            </a:lvl1pPr>
          </a:lstStyle>
          <a:p>
            <a:r>
              <a:rPr lang="en-GB" dirty="0"/>
              <a:t>Insert image here</a:t>
            </a:r>
          </a:p>
        </p:txBody>
      </p:sp>
      <p:pic>
        <p:nvPicPr>
          <p:cNvPr id="9" name="Graphic 9">
            <a:extLst>
              <a:ext uri="{FF2B5EF4-FFF2-40B4-BE49-F238E27FC236}">
                <a16:creationId xmlns:a16="http://schemas.microsoft.com/office/drawing/2014/main" id="{A562861E-05FD-4DEC-9507-F7884211060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76991" y="353266"/>
            <a:ext cx="1168349" cy="443561"/>
          </a:xfrm>
          <a:prstGeom prst="rect">
            <a:avLst/>
          </a:prstGeom>
        </p:spPr>
      </p:pic>
    </p:spTree>
    <p:extLst>
      <p:ext uri="{BB962C8B-B14F-4D97-AF65-F5344CB8AC3E}">
        <p14:creationId xmlns:p14="http://schemas.microsoft.com/office/powerpoint/2010/main" val="6024506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7577435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44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Black Title Slide Opt2">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238" y="2571750"/>
            <a:ext cx="3826800" cy="1787836"/>
          </a:xfrm>
        </p:spPr>
        <p:txBody>
          <a:bodyPr/>
          <a:lstStyle>
            <a:lvl1pPr algn="l">
              <a:lnSpc>
                <a:spcPts val="6300"/>
              </a:lnSpc>
              <a:defRPr sz="600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376237" y="4486275"/>
            <a:ext cx="7772399" cy="447675"/>
          </a:xfrm>
        </p:spPr>
        <p:txBody>
          <a:bodyPr/>
          <a:lstStyle>
            <a:lvl1pPr marL="0" indent="0" algn="l">
              <a:buNone/>
              <a:defRPr sz="2050" b="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GB" dirty="0"/>
          </a:p>
        </p:txBody>
      </p:sp>
      <p:pic>
        <p:nvPicPr>
          <p:cNvPr id="5" name="Graphic 9">
            <a:extLst>
              <a:ext uri="{FF2B5EF4-FFF2-40B4-BE49-F238E27FC236}">
                <a16:creationId xmlns:a16="http://schemas.microsoft.com/office/drawing/2014/main" id="{C36E94F3-2AF7-4C71-B0DC-37B1607A9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76991" y="352980"/>
            <a:ext cx="1168349" cy="444133"/>
          </a:xfrm>
          <a:prstGeom prst="rect">
            <a:avLst/>
          </a:prstGeom>
        </p:spPr>
      </p:pic>
    </p:spTree>
    <p:extLst>
      <p:ext uri="{BB962C8B-B14F-4D97-AF65-F5344CB8AC3E}">
        <p14:creationId xmlns:p14="http://schemas.microsoft.com/office/powerpoint/2010/main" val="1296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Black Title Slide Opt3">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238" y="2571750"/>
            <a:ext cx="3826800" cy="1787836"/>
          </a:xfrm>
        </p:spPr>
        <p:txBody>
          <a:bodyPr/>
          <a:lstStyle>
            <a:lvl1pPr algn="l">
              <a:lnSpc>
                <a:spcPts val="6300"/>
              </a:lnSpc>
              <a:defRPr sz="600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376238" y="4486275"/>
            <a:ext cx="6321476" cy="447675"/>
          </a:xfrm>
        </p:spPr>
        <p:txBody>
          <a:bodyPr/>
          <a:lstStyle>
            <a:lvl1pPr marL="0" indent="0" algn="l">
              <a:buNone/>
              <a:defRPr sz="2050" b="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Tree>
    <p:extLst>
      <p:ext uri="{BB962C8B-B14F-4D97-AF65-F5344CB8AC3E}">
        <p14:creationId xmlns:p14="http://schemas.microsoft.com/office/powerpoint/2010/main" val="252999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White Title Slide Opt3">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784"/>
          </a:xfrm>
        </p:spPr>
        <p:txBody>
          <a:bodyPr/>
          <a:lstStyle>
            <a:lvl1pPr algn="l">
              <a:lnSpc>
                <a:spcPts val="6300"/>
              </a:lnSpc>
              <a:defRPr sz="6000">
                <a:solidFill>
                  <a:schemeClr val="tx1"/>
                </a:solidFill>
              </a:defRPr>
            </a:lvl1pPr>
          </a:lstStyle>
          <a:p>
            <a:r>
              <a:rPr lang="en-GB"/>
              <a:t>Click to edit Master title style</a:t>
            </a:r>
            <a:endParaRPr lang="en-GB" dirty="0"/>
          </a:p>
        </p:txBody>
      </p:sp>
      <p:pic>
        <p:nvPicPr>
          <p:cNvPr id="7" name="Picture 6">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871918" y="1672821"/>
            <a:ext cx="524792" cy="523648"/>
          </a:xfrm>
          <a:prstGeom prst="rect">
            <a:avLst/>
          </a:prstGeom>
        </p:spPr>
      </p:pic>
      <p:pic>
        <p:nvPicPr>
          <p:cNvPr id="9" name="Picture 8">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72922" y="0"/>
            <a:ext cx="524792" cy="523648"/>
          </a:xfrm>
          <a:prstGeom prst="rect">
            <a:avLst/>
          </a:prstGeom>
        </p:spPr>
      </p:pic>
      <p:pic>
        <p:nvPicPr>
          <p:cNvPr id="11" name="Picture 10">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619208" y="499723"/>
            <a:ext cx="524792" cy="523648"/>
          </a:xfrm>
          <a:prstGeom prst="rect">
            <a:avLst/>
          </a:prstGeom>
        </p:spPr>
      </p:pic>
      <p:pic>
        <p:nvPicPr>
          <p:cNvPr id="12" name="Picture 11">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094416" y="998993"/>
            <a:ext cx="524792" cy="523648"/>
          </a:xfrm>
          <a:prstGeom prst="rect">
            <a:avLst/>
          </a:prstGeom>
        </p:spPr>
      </p:pic>
      <p:pic>
        <p:nvPicPr>
          <p:cNvPr id="13" name="Picture 12">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218116" y="1149172"/>
            <a:ext cx="524792" cy="523648"/>
          </a:xfrm>
          <a:prstGeom prst="rect">
            <a:avLst/>
          </a:prstGeom>
        </p:spPr>
      </p:pic>
      <p:pic>
        <p:nvPicPr>
          <p:cNvPr id="14" name="Picture 13">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808541" y="3732503"/>
            <a:ext cx="524792" cy="523648"/>
          </a:xfrm>
          <a:prstGeom prst="rect">
            <a:avLst/>
          </a:prstGeom>
        </p:spPr>
      </p:pic>
      <p:pic>
        <p:nvPicPr>
          <p:cNvPr id="15" name="Picture 14">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741074" y="4244571"/>
            <a:ext cx="524792" cy="523648"/>
          </a:xfrm>
          <a:prstGeom prst="rect">
            <a:avLst/>
          </a:prstGeom>
        </p:spPr>
      </p:pic>
      <p:pic>
        <p:nvPicPr>
          <p:cNvPr id="16" name="Picture 15">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619208" y="3465668"/>
            <a:ext cx="524792" cy="523648"/>
          </a:xfrm>
          <a:prstGeom prst="rect">
            <a:avLst/>
          </a:prstGeom>
        </p:spPr>
      </p:pic>
      <p:pic>
        <p:nvPicPr>
          <p:cNvPr id="17" name="Picture 16">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218116" y="2890302"/>
            <a:ext cx="524792" cy="523648"/>
          </a:xfrm>
          <a:prstGeom prst="rect">
            <a:avLst/>
          </a:prstGeom>
        </p:spPr>
      </p:pic>
      <p:pic>
        <p:nvPicPr>
          <p:cNvPr id="18" name="Picture 17">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871918" y="2366653"/>
            <a:ext cx="524792" cy="523648"/>
          </a:xfrm>
          <a:prstGeom prst="rect">
            <a:avLst/>
          </a:prstGeom>
        </p:spPr>
      </p:pic>
      <p:pic>
        <p:nvPicPr>
          <p:cNvPr id="19" name="Picture 18">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566450" y="2369850"/>
            <a:ext cx="524792" cy="523648"/>
          </a:xfrm>
          <a:prstGeom prst="rect">
            <a:avLst/>
          </a:prstGeom>
        </p:spPr>
      </p:pic>
      <p:pic>
        <p:nvPicPr>
          <p:cNvPr id="20" name="Picture 19">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094416" y="2021912"/>
            <a:ext cx="524792" cy="523648"/>
          </a:xfrm>
          <a:prstGeom prst="rect">
            <a:avLst/>
          </a:prstGeom>
        </p:spPr>
      </p:pic>
      <p:pic>
        <p:nvPicPr>
          <p:cNvPr id="21" name="Picture 20">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218116" y="2021912"/>
            <a:ext cx="524792" cy="523648"/>
          </a:xfrm>
          <a:prstGeom prst="rect">
            <a:avLst/>
          </a:prstGeom>
        </p:spPr>
      </p:pic>
      <p:pic>
        <p:nvPicPr>
          <p:cNvPr id="23" name="Picture 22">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566450" y="1672821"/>
            <a:ext cx="524792" cy="523648"/>
          </a:xfrm>
          <a:prstGeom prst="rect">
            <a:avLst/>
          </a:prstGeom>
        </p:spPr>
      </p:pic>
    </p:spTree>
    <p:extLst>
      <p:ext uri="{BB962C8B-B14F-4D97-AF65-F5344CB8AC3E}">
        <p14:creationId xmlns:p14="http://schemas.microsoft.com/office/powerpoint/2010/main" val="27708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ck Title Slide Purpl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632" y="2375185"/>
            <a:ext cx="4759200" cy="2563200"/>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0722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ck Title Slide Gree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983"/>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9623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ck Title Slide Re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7200" y="2376000"/>
            <a:ext cx="4759200" cy="2563200"/>
          </a:xfrm>
        </p:spPr>
        <p:txBody>
          <a:bodyPr/>
          <a:lstStyle>
            <a:lvl1pPr algn="l">
              <a:lnSpc>
                <a:spcPts val="6300"/>
              </a:lnSpc>
              <a:defRPr sz="6000">
                <a:solidFill>
                  <a:schemeClr val="bg1"/>
                </a:solidFill>
              </a:defRPr>
            </a:lvl1pPr>
          </a:lstStyle>
          <a:p>
            <a:r>
              <a:rPr lang="en-GB"/>
              <a:t>Click to edit Master title style</a:t>
            </a:r>
            <a:endParaRPr lang="en-GB" dirty="0"/>
          </a:p>
        </p:txBody>
      </p:sp>
      <p:pic>
        <p:nvPicPr>
          <p:cNvPr id="7" name="Picture 6" descr="Logo&#10;&#10;Description automatically generated with low confidence">
            <a:extLst>
              <a:ext uri="{FF2B5EF4-FFF2-40B4-BE49-F238E27FC236}">
                <a16:creationId xmlns:a16="http://schemas.microsoft.com/office/drawing/2014/main" id="{3B93F6C8-E3D1-45E7-AEF0-D773C0D92FB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1672821"/>
            <a:ext cx="524792" cy="523649"/>
          </a:xfrm>
          <a:prstGeom prst="rect">
            <a:avLst/>
          </a:prstGeom>
        </p:spPr>
      </p:pic>
      <p:pic>
        <p:nvPicPr>
          <p:cNvPr id="9" name="Picture 8" descr="Logo&#10;&#10;Description automatically generated with low confidence">
            <a:extLst>
              <a:ext uri="{FF2B5EF4-FFF2-40B4-BE49-F238E27FC236}">
                <a16:creationId xmlns:a16="http://schemas.microsoft.com/office/drawing/2014/main" id="{201007D3-B127-4777-8574-49F634535B2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172922" y="0"/>
            <a:ext cx="524792" cy="523649"/>
          </a:xfrm>
          <a:prstGeom prst="rect">
            <a:avLst/>
          </a:prstGeom>
        </p:spPr>
      </p:pic>
      <p:pic>
        <p:nvPicPr>
          <p:cNvPr id="11" name="Picture 10" descr="Logo&#10;&#10;Description automatically generated with low confidence">
            <a:extLst>
              <a:ext uri="{FF2B5EF4-FFF2-40B4-BE49-F238E27FC236}">
                <a16:creationId xmlns:a16="http://schemas.microsoft.com/office/drawing/2014/main" id="{94A167B0-9B25-4F37-A7A2-C4A8FA6FEF4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499723"/>
            <a:ext cx="524792" cy="523649"/>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BE557B97-FC1D-44C7-86E1-03C659FB6F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998993"/>
            <a:ext cx="524792" cy="523649"/>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6E1F2DDB-309D-447C-83ED-BFA7CE0D50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1149172"/>
            <a:ext cx="524792" cy="523649"/>
          </a:xfrm>
          <a:prstGeom prst="rect">
            <a:avLst/>
          </a:prstGeom>
        </p:spPr>
      </p:pic>
      <p:pic>
        <p:nvPicPr>
          <p:cNvPr id="14" name="Picture 13" descr="Logo&#10;&#10;Description automatically generated with low confidence">
            <a:extLst>
              <a:ext uri="{FF2B5EF4-FFF2-40B4-BE49-F238E27FC236}">
                <a16:creationId xmlns:a16="http://schemas.microsoft.com/office/drawing/2014/main" id="{00E9EC2A-0537-42ED-8B5E-677F2B8BB5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08541" y="3732503"/>
            <a:ext cx="524792" cy="523649"/>
          </a:xfrm>
          <a:prstGeom prst="rect">
            <a:avLst/>
          </a:prstGeom>
        </p:spPr>
      </p:pic>
      <p:pic>
        <p:nvPicPr>
          <p:cNvPr id="15" name="Picture 14" descr="Logo&#10;&#10;Description automatically generated with low confidence">
            <a:extLst>
              <a:ext uri="{FF2B5EF4-FFF2-40B4-BE49-F238E27FC236}">
                <a16:creationId xmlns:a16="http://schemas.microsoft.com/office/drawing/2014/main" id="{59FE0126-5B27-4383-9F78-FD3BC9CA641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1074" y="4244571"/>
            <a:ext cx="524792" cy="523649"/>
          </a:xfrm>
          <a:prstGeom prst="rect">
            <a:avLst/>
          </a:prstGeom>
        </p:spPr>
      </p:pic>
      <p:pic>
        <p:nvPicPr>
          <p:cNvPr id="16" name="Picture 15" descr="Logo&#10;&#10;Description automatically generated with low confidence">
            <a:extLst>
              <a:ext uri="{FF2B5EF4-FFF2-40B4-BE49-F238E27FC236}">
                <a16:creationId xmlns:a16="http://schemas.microsoft.com/office/drawing/2014/main" id="{39ABFCCC-F509-4557-B1EF-CD8174D6B6F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619208" y="3465668"/>
            <a:ext cx="524792" cy="523649"/>
          </a:xfrm>
          <a:prstGeom prst="rect">
            <a:avLst/>
          </a:prstGeom>
        </p:spPr>
      </p:pic>
      <p:pic>
        <p:nvPicPr>
          <p:cNvPr id="17" name="Picture 16" descr="Logo&#10;&#10;Description automatically generated with low confidence">
            <a:extLst>
              <a:ext uri="{FF2B5EF4-FFF2-40B4-BE49-F238E27FC236}">
                <a16:creationId xmlns:a16="http://schemas.microsoft.com/office/drawing/2014/main" id="{D860764F-6F61-47A5-8F80-0C254360B7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890302"/>
            <a:ext cx="524792" cy="523649"/>
          </a:xfrm>
          <a:prstGeom prst="rect">
            <a:avLst/>
          </a:prstGeom>
        </p:spPr>
      </p:pic>
      <p:pic>
        <p:nvPicPr>
          <p:cNvPr id="18" name="Picture 17" descr="Logo&#10;&#10;Description automatically generated with low confidence">
            <a:extLst>
              <a:ext uri="{FF2B5EF4-FFF2-40B4-BE49-F238E27FC236}">
                <a16:creationId xmlns:a16="http://schemas.microsoft.com/office/drawing/2014/main" id="{E1B12AC0-D4A9-44D5-8F64-F8D37E4F34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871918" y="2366653"/>
            <a:ext cx="524792" cy="523649"/>
          </a:xfrm>
          <a:prstGeom prst="rect">
            <a:avLst/>
          </a:prstGeom>
        </p:spPr>
      </p:pic>
      <p:pic>
        <p:nvPicPr>
          <p:cNvPr id="19" name="Picture 18" descr="Logo&#10;&#10;Description automatically generated with low confidence">
            <a:extLst>
              <a:ext uri="{FF2B5EF4-FFF2-40B4-BE49-F238E27FC236}">
                <a16:creationId xmlns:a16="http://schemas.microsoft.com/office/drawing/2014/main" id="{4BD92C0D-3301-4B5F-8968-4D9BFFD83E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2369850"/>
            <a:ext cx="524792" cy="523649"/>
          </a:xfrm>
          <a:prstGeom prst="rect">
            <a:avLst/>
          </a:prstGeom>
        </p:spPr>
      </p:pic>
      <p:pic>
        <p:nvPicPr>
          <p:cNvPr id="20" name="Picture 19" descr="Logo&#10;&#10;Description automatically generated with low confidence">
            <a:extLst>
              <a:ext uri="{FF2B5EF4-FFF2-40B4-BE49-F238E27FC236}">
                <a16:creationId xmlns:a16="http://schemas.microsoft.com/office/drawing/2014/main" id="{E825DBDC-29B8-46DD-B6D8-1C25C497F82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94416" y="2021912"/>
            <a:ext cx="524792" cy="523649"/>
          </a:xfrm>
          <a:prstGeom prst="rect">
            <a:avLst/>
          </a:prstGeom>
        </p:spPr>
      </p:pic>
      <p:pic>
        <p:nvPicPr>
          <p:cNvPr id="21" name="Picture 20" descr="Logo&#10;&#10;Description automatically generated with low confidence">
            <a:extLst>
              <a:ext uri="{FF2B5EF4-FFF2-40B4-BE49-F238E27FC236}">
                <a16:creationId xmlns:a16="http://schemas.microsoft.com/office/drawing/2014/main" id="{5A69438D-B0D9-4744-B589-39613E3545B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18116" y="2021912"/>
            <a:ext cx="524792" cy="523649"/>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53A5B061-13EF-471D-9E90-22BFA51A1D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66450" y="1672821"/>
            <a:ext cx="524792" cy="523649"/>
          </a:xfrm>
          <a:prstGeom prst="rect">
            <a:avLst/>
          </a:prstGeom>
        </p:spPr>
      </p:pic>
      <p:sp>
        <p:nvSpPr>
          <p:cNvPr id="4" name="Rectangle 3">
            <a:extLst>
              <a:ext uri="{FF2B5EF4-FFF2-40B4-BE49-F238E27FC236}">
                <a16:creationId xmlns:a16="http://schemas.microsoft.com/office/drawing/2014/main" id="{6AD7AA65-457E-47F1-8B94-F01D86A96A30}"/>
              </a:ext>
            </a:extLst>
          </p:cNvPr>
          <p:cNvSpPr/>
          <p:nvPr userDrawn="1"/>
        </p:nvSpPr>
        <p:spPr>
          <a:xfrm>
            <a:off x="0" y="5089500"/>
            <a:ext cx="9144000" cy="540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8723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23AAD86-0B46-058B-2775-8333790FC95C}"/>
              </a:ext>
            </a:extLst>
          </p:cNvPr>
          <p:cNvSpPr/>
          <p:nvPr userDrawn="1"/>
        </p:nvSpPr>
        <p:spPr>
          <a:xfrm>
            <a:off x="0" y="0"/>
            <a:ext cx="9144000" cy="5143500"/>
          </a:xfrm>
          <a:prstGeom prst="rect">
            <a:avLst/>
          </a:prstGeom>
          <a:solidFill>
            <a:srgbClr val="F8F8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76238" y="829434"/>
            <a:ext cx="8386762" cy="904160"/>
          </a:xfrm>
          <a:prstGeom prst="rect">
            <a:avLst/>
          </a:prstGeom>
        </p:spPr>
        <p:txBody>
          <a:bodyPr vert="horz" lIns="0" tIns="0" rIns="0" bIns="0" rtlCol="0" anchor="b" anchorCtr="0">
            <a:noAutofit/>
          </a:bodyPr>
          <a:lstStyle/>
          <a:p>
            <a:r>
              <a:rPr lang="en-GB"/>
              <a:t>Click to edit Master title style</a:t>
            </a:r>
            <a:endParaRPr lang="en-GB" dirty="0"/>
          </a:p>
        </p:txBody>
      </p:sp>
      <p:sp>
        <p:nvSpPr>
          <p:cNvPr id="3" name="Text Placeholder 2"/>
          <p:cNvSpPr>
            <a:spLocks noGrp="1"/>
          </p:cNvSpPr>
          <p:nvPr>
            <p:ph type="body" idx="1"/>
          </p:nvPr>
        </p:nvSpPr>
        <p:spPr>
          <a:xfrm>
            <a:off x="376237" y="2052010"/>
            <a:ext cx="8372475" cy="2670945"/>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cxnSp>
        <p:nvCxnSpPr>
          <p:cNvPr id="14" name="Straight Connector 13">
            <a:extLst>
              <a:ext uri="{FF2B5EF4-FFF2-40B4-BE49-F238E27FC236}">
                <a16:creationId xmlns:a16="http://schemas.microsoft.com/office/drawing/2014/main" id="{FEACB12B-4D6A-42B1-82B1-08331B9ECFA1}"/>
              </a:ext>
            </a:extLst>
          </p:cNvPr>
          <p:cNvCxnSpPr/>
          <p:nvPr userDrawn="1"/>
        </p:nvCxnSpPr>
        <p:spPr>
          <a:xfrm>
            <a:off x="0" y="708809"/>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Graphic 17">
            <a:extLst>
              <a:ext uri="{FF2B5EF4-FFF2-40B4-BE49-F238E27FC236}">
                <a16:creationId xmlns:a16="http://schemas.microsoft.com/office/drawing/2014/main" id="{A70C73C9-7258-4399-858D-D21FC8A05C31}"/>
              </a:ext>
            </a:extLst>
          </p:cNvPr>
          <p:cNvPicPr>
            <a:picLocks noChangeAspect="1"/>
          </p:cNvPicPr>
          <p:nvPr userDrawn="1"/>
        </p:nvPicPr>
        <p:blipFill>
          <a:blip r:embed="rId33" cstate="screen">
            <a:extLst>
              <a:ext uri="{28A0092B-C50C-407E-A947-70E740481C1C}">
                <a14:useLocalDpi xmlns:a14="http://schemas.microsoft.com/office/drawing/2010/main"/>
              </a:ext>
            </a:extLst>
          </a:blip>
          <a:srcRect/>
          <a:stretch/>
        </p:blipFill>
        <p:spPr>
          <a:xfrm>
            <a:off x="376237" y="246562"/>
            <a:ext cx="702819" cy="266824"/>
          </a:xfrm>
          <a:prstGeom prst="rect">
            <a:avLst/>
          </a:prstGeom>
        </p:spPr>
      </p:pic>
      <p:sp>
        <p:nvSpPr>
          <p:cNvPr id="7" name="TextBox 6">
            <a:extLst>
              <a:ext uri="{FF2B5EF4-FFF2-40B4-BE49-F238E27FC236}">
                <a16:creationId xmlns:a16="http://schemas.microsoft.com/office/drawing/2014/main" id="{47D24BC8-0C76-9737-BCAE-4EC548B21938}"/>
              </a:ext>
            </a:extLst>
          </p:cNvPr>
          <p:cNvSpPr txBox="1"/>
          <p:nvPr userDrawn="1"/>
        </p:nvSpPr>
        <p:spPr>
          <a:xfrm>
            <a:off x="6155472" y="215560"/>
            <a:ext cx="2612291" cy="415498"/>
          </a:xfrm>
          <a:prstGeom prst="rect">
            <a:avLst/>
          </a:prstGeom>
          <a:noFill/>
          <a:ln>
            <a:noFill/>
          </a:ln>
        </p:spPr>
        <p:txBody>
          <a:bodyPr wrap="square" lIns="0" tIns="0" rIns="0" bIns="0" rtlCol="0">
            <a:spAutoFit/>
          </a:bodyPr>
          <a:lstStyle/>
          <a:p>
            <a:pPr algn="r"/>
            <a:r>
              <a:rPr lang="en-GB" sz="900" b="1" kern="1200" dirty="0">
                <a:solidFill>
                  <a:schemeClr val="tx1"/>
                </a:solidFill>
                <a:effectLst/>
                <a:latin typeface="+mn-lt"/>
                <a:ea typeface="+mn-ea"/>
                <a:cs typeface="+mn-cs"/>
              </a:rPr>
              <a:t>Far a bheil ionnsachadh a’ ciallachadh barrachd</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900" b="1" spc="10" baseline="0" dirty="0"/>
              <a:t>Where learning means </a:t>
            </a:r>
            <a:r>
              <a:rPr lang="en-GB" sz="900" b="1" u="none" spc="10" baseline="0" dirty="0"/>
              <a:t>more</a:t>
            </a:r>
          </a:p>
          <a:p>
            <a:pPr algn="r"/>
            <a:endParaRPr lang="en-GB" sz="900" b="1" kern="1200" dirty="0">
              <a:solidFill>
                <a:schemeClr val="tx1"/>
              </a:solidFill>
              <a:effectLst/>
              <a:latin typeface="+mn-lt"/>
              <a:ea typeface="+mn-ea"/>
              <a:cs typeface="+mn-cs"/>
            </a:endParaRPr>
          </a:p>
        </p:txBody>
      </p:sp>
      <p:pic>
        <p:nvPicPr>
          <p:cNvPr id="8" name="Picture 7">
            <a:extLst>
              <a:ext uri="{FF2B5EF4-FFF2-40B4-BE49-F238E27FC236}">
                <a16:creationId xmlns:a16="http://schemas.microsoft.com/office/drawing/2014/main" id="{0364EA64-11A9-24DE-93A0-2B8418C5ED04}"/>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477864" y="25989"/>
            <a:ext cx="189985" cy="189571"/>
          </a:xfrm>
          <a:prstGeom prst="rect">
            <a:avLst/>
          </a:prstGeom>
        </p:spPr>
      </p:pic>
      <p:cxnSp>
        <p:nvCxnSpPr>
          <p:cNvPr id="5" name="Straight Connector 4">
            <a:extLst>
              <a:ext uri="{FF2B5EF4-FFF2-40B4-BE49-F238E27FC236}">
                <a16:creationId xmlns:a16="http://schemas.microsoft.com/office/drawing/2014/main" id="{49D4B546-BAC9-F83C-962A-169177742F06}"/>
              </a:ext>
            </a:extLst>
          </p:cNvPr>
          <p:cNvCxnSpPr>
            <a:cxnSpLocks/>
          </p:cNvCxnSpPr>
          <p:nvPr userDrawn="1"/>
        </p:nvCxnSpPr>
        <p:spPr>
          <a:xfrm>
            <a:off x="8279475" y="349639"/>
            <a:ext cx="486000" cy="0"/>
          </a:xfrm>
          <a:prstGeom prst="line">
            <a:avLst/>
          </a:prstGeom>
          <a:ln>
            <a:solidFill>
              <a:srgbClr val="FFBB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DD34436-EEAB-2811-6176-2E8739668AA7}"/>
              </a:ext>
            </a:extLst>
          </p:cNvPr>
          <p:cNvCxnSpPr>
            <a:cxnSpLocks/>
          </p:cNvCxnSpPr>
          <p:nvPr userDrawn="1"/>
        </p:nvCxnSpPr>
        <p:spPr>
          <a:xfrm>
            <a:off x="8481751" y="478034"/>
            <a:ext cx="288000" cy="0"/>
          </a:xfrm>
          <a:prstGeom prst="line">
            <a:avLst/>
          </a:prstGeom>
          <a:ln>
            <a:solidFill>
              <a:srgbClr val="FFBB50"/>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21E9A1AA-923F-3C62-4AA2-DD86113BE70F}"/>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603664" y="140468"/>
            <a:ext cx="189985" cy="189571"/>
          </a:xfrm>
          <a:prstGeom prst="rect">
            <a:avLst/>
          </a:prstGeom>
        </p:spPr>
      </p:pic>
      <p:pic>
        <p:nvPicPr>
          <p:cNvPr id="20" name="Picture 19">
            <a:extLst>
              <a:ext uri="{FF2B5EF4-FFF2-40B4-BE49-F238E27FC236}">
                <a16:creationId xmlns:a16="http://schemas.microsoft.com/office/drawing/2014/main" id="{B34ED3E6-DB79-2BB6-8AB2-6073ED7AC156}"/>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477864" y="272613"/>
            <a:ext cx="189985" cy="189571"/>
          </a:xfrm>
          <a:prstGeom prst="rect">
            <a:avLst/>
          </a:prstGeom>
        </p:spPr>
      </p:pic>
      <p:pic>
        <p:nvPicPr>
          <p:cNvPr id="21" name="Picture 20">
            <a:extLst>
              <a:ext uri="{FF2B5EF4-FFF2-40B4-BE49-F238E27FC236}">
                <a16:creationId xmlns:a16="http://schemas.microsoft.com/office/drawing/2014/main" id="{1F22EC03-3862-DD47-C9E8-5CB8A945F95B}"/>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2365565" y="367398"/>
            <a:ext cx="189985" cy="189571"/>
          </a:xfrm>
          <a:prstGeom prst="rect">
            <a:avLst/>
          </a:prstGeom>
        </p:spPr>
      </p:pic>
      <p:pic>
        <p:nvPicPr>
          <p:cNvPr id="22" name="Picture 21">
            <a:extLst>
              <a:ext uri="{FF2B5EF4-FFF2-40B4-BE49-F238E27FC236}">
                <a16:creationId xmlns:a16="http://schemas.microsoft.com/office/drawing/2014/main" id="{9D0A2A77-0771-4F11-DD7D-BDFD7C71AEBE}"/>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729464" y="13101"/>
            <a:ext cx="189985" cy="189571"/>
          </a:xfrm>
          <a:prstGeom prst="rect">
            <a:avLst/>
          </a:prstGeom>
        </p:spPr>
      </p:pic>
      <p:pic>
        <p:nvPicPr>
          <p:cNvPr id="23" name="Picture 22">
            <a:extLst>
              <a:ext uri="{FF2B5EF4-FFF2-40B4-BE49-F238E27FC236}">
                <a16:creationId xmlns:a16="http://schemas.microsoft.com/office/drawing/2014/main" id="{290E6ECA-EDD2-1A2C-6D3C-36120A6C5676}"/>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788522" y="200780"/>
            <a:ext cx="189985" cy="189571"/>
          </a:xfrm>
          <a:prstGeom prst="rect">
            <a:avLst/>
          </a:prstGeom>
        </p:spPr>
      </p:pic>
      <p:pic>
        <p:nvPicPr>
          <p:cNvPr id="24" name="Picture 23">
            <a:extLst>
              <a:ext uri="{FF2B5EF4-FFF2-40B4-BE49-F238E27FC236}">
                <a16:creationId xmlns:a16="http://schemas.microsoft.com/office/drawing/2014/main" id="{2EBADA48-F36E-4BBF-CEA8-FF9EDE1F6C3B}"/>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922992" y="90852"/>
            <a:ext cx="189985" cy="189571"/>
          </a:xfrm>
          <a:prstGeom prst="rect">
            <a:avLst/>
          </a:prstGeom>
        </p:spPr>
      </p:pic>
      <p:pic>
        <p:nvPicPr>
          <p:cNvPr id="25" name="Picture 24">
            <a:extLst>
              <a:ext uri="{FF2B5EF4-FFF2-40B4-BE49-F238E27FC236}">
                <a16:creationId xmlns:a16="http://schemas.microsoft.com/office/drawing/2014/main" id="{C6F7EF80-D048-E633-8A89-1348AA8BD825}"/>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2093343" y="295565"/>
            <a:ext cx="189985" cy="189571"/>
          </a:xfrm>
          <a:prstGeom prst="rect">
            <a:avLst/>
          </a:prstGeom>
        </p:spPr>
      </p:pic>
      <p:pic>
        <p:nvPicPr>
          <p:cNvPr id="26" name="Picture 25">
            <a:extLst>
              <a:ext uri="{FF2B5EF4-FFF2-40B4-BE49-F238E27FC236}">
                <a16:creationId xmlns:a16="http://schemas.microsoft.com/office/drawing/2014/main" id="{34698C8E-23A8-8C98-F4D6-FE60366C1408}"/>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2192457" y="13100"/>
            <a:ext cx="189985" cy="189571"/>
          </a:xfrm>
          <a:prstGeom prst="rect">
            <a:avLst/>
          </a:prstGeom>
        </p:spPr>
      </p:pic>
      <p:pic>
        <p:nvPicPr>
          <p:cNvPr id="27" name="Picture 26">
            <a:extLst>
              <a:ext uri="{FF2B5EF4-FFF2-40B4-BE49-F238E27FC236}">
                <a16:creationId xmlns:a16="http://schemas.microsoft.com/office/drawing/2014/main" id="{35F0F503-4CB9-DB0E-8AE2-77FCCCFD39AC}"/>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1695804" y="443318"/>
            <a:ext cx="189985" cy="189571"/>
          </a:xfrm>
          <a:prstGeom prst="rect">
            <a:avLst/>
          </a:prstGeom>
        </p:spPr>
      </p:pic>
      <p:pic>
        <p:nvPicPr>
          <p:cNvPr id="28" name="Picture 27">
            <a:extLst>
              <a:ext uri="{FF2B5EF4-FFF2-40B4-BE49-F238E27FC236}">
                <a16:creationId xmlns:a16="http://schemas.microsoft.com/office/drawing/2014/main" id="{3B3683FF-A153-1CDD-5A01-FF698AD02DEC}"/>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2893536" y="265224"/>
            <a:ext cx="189985" cy="189571"/>
          </a:xfrm>
          <a:prstGeom prst="rect">
            <a:avLst/>
          </a:prstGeom>
        </p:spPr>
      </p:pic>
      <p:pic>
        <p:nvPicPr>
          <p:cNvPr id="29" name="Picture 28">
            <a:extLst>
              <a:ext uri="{FF2B5EF4-FFF2-40B4-BE49-F238E27FC236}">
                <a16:creationId xmlns:a16="http://schemas.microsoft.com/office/drawing/2014/main" id="{93C3E724-74CB-B37F-B9DC-5BEC5389A098}"/>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2613685" y="167523"/>
            <a:ext cx="189985" cy="189571"/>
          </a:xfrm>
          <a:prstGeom prst="rect">
            <a:avLst/>
          </a:prstGeom>
        </p:spPr>
      </p:pic>
      <p:pic>
        <p:nvPicPr>
          <p:cNvPr id="30" name="Picture 29">
            <a:extLst>
              <a:ext uri="{FF2B5EF4-FFF2-40B4-BE49-F238E27FC236}">
                <a16:creationId xmlns:a16="http://schemas.microsoft.com/office/drawing/2014/main" id="{345D12E9-37AE-ED09-D29B-9C50130D46CF}"/>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3305435" y="460487"/>
            <a:ext cx="189985" cy="189571"/>
          </a:xfrm>
          <a:prstGeom prst="rect">
            <a:avLst/>
          </a:prstGeom>
        </p:spPr>
      </p:pic>
      <p:pic>
        <p:nvPicPr>
          <p:cNvPr id="31" name="Picture 30">
            <a:extLst>
              <a:ext uri="{FF2B5EF4-FFF2-40B4-BE49-F238E27FC236}">
                <a16:creationId xmlns:a16="http://schemas.microsoft.com/office/drawing/2014/main" id="{E8B6D18D-3E3C-EEA8-194D-5508A02F6955}"/>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4136543" y="140468"/>
            <a:ext cx="189985" cy="189571"/>
          </a:xfrm>
          <a:prstGeom prst="rect">
            <a:avLst/>
          </a:prstGeom>
        </p:spPr>
      </p:pic>
      <p:pic>
        <p:nvPicPr>
          <p:cNvPr id="32" name="Picture 31">
            <a:extLst>
              <a:ext uri="{FF2B5EF4-FFF2-40B4-BE49-F238E27FC236}">
                <a16:creationId xmlns:a16="http://schemas.microsoft.com/office/drawing/2014/main" id="{B6FCD7F3-930C-0B68-590B-804F01738E35}"/>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3017620" y="151776"/>
            <a:ext cx="189985" cy="189571"/>
          </a:xfrm>
          <a:prstGeom prst="rect">
            <a:avLst/>
          </a:prstGeom>
        </p:spPr>
      </p:pic>
      <p:pic>
        <p:nvPicPr>
          <p:cNvPr id="33" name="Picture 32">
            <a:extLst>
              <a:ext uri="{FF2B5EF4-FFF2-40B4-BE49-F238E27FC236}">
                <a16:creationId xmlns:a16="http://schemas.microsoft.com/office/drawing/2014/main" id="{77EC65C5-56BF-02C6-BD7A-B9AA45857A88}"/>
              </a:ext>
            </a:extLst>
          </p:cNvPr>
          <p:cNvPicPr>
            <a:picLocks noChangeAspect="1"/>
          </p:cNvPicPr>
          <p:nvPr userDrawn="1"/>
        </p:nvPicPr>
        <p:blipFill>
          <a:blip r:embed="rId34" cstate="screen">
            <a:extLst>
              <a:ext uri="{28A0092B-C50C-407E-A947-70E740481C1C}">
                <a14:useLocalDpi xmlns:a14="http://schemas.microsoft.com/office/drawing/2010/main"/>
              </a:ext>
            </a:extLst>
          </a:blip>
          <a:srcRect/>
          <a:stretch/>
        </p:blipFill>
        <p:spPr>
          <a:xfrm>
            <a:off x="3491918" y="48661"/>
            <a:ext cx="189985" cy="189571"/>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9" r:id="rId3"/>
    <p:sldLayoutId id="2147483657" r:id="rId4"/>
    <p:sldLayoutId id="2147483660" r:id="rId5"/>
    <p:sldLayoutId id="2147483661" r:id="rId6"/>
    <p:sldLayoutId id="2147483662" r:id="rId7"/>
    <p:sldLayoutId id="2147483679" r:id="rId8"/>
    <p:sldLayoutId id="2147483680" r:id="rId9"/>
    <p:sldLayoutId id="2147483681" r:id="rId10"/>
    <p:sldLayoutId id="2147483682" r:id="rId11"/>
    <p:sldLayoutId id="2147483683" r:id="rId12"/>
    <p:sldLayoutId id="2147483650" r:id="rId13"/>
    <p:sldLayoutId id="2147483663" r:id="rId14"/>
    <p:sldLayoutId id="2147483664" r:id="rId15"/>
    <p:sldLayoutId id="2147483665" r:id="rId16"/>
    <p:sldLayoutId id="2147483678"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54" r:id="rId30"/>
    <p:sldLayoutId id="2147483655" r:id="rId31"/>
  </p:sldLayoutIdLst>
  <p:txStyles>
    <p:titleStyle>
      <a:lvl1pPr algn="l" defTabSz="685800" rtl="0" eaLnBrk="1" latinLnBrk="0" hangingPunct="1">
        <a:spcBef>
          <a:spcPct val="0"/>
        </a:spcBef>
        <a:buNone/>
        <a:defRPr sz="4800" b="1" kern="1200" spc="-20" baseline="0">
          <a:solidFill>
            <a:schemeClr val="tx1"/>
          </a:solidFill>
          <a:latin typeface="+mj-lt"/>
          <a:ea typeface="+mj-ea"/>
          <a:cs typeface="+mj-cs"/>
        </a:defRPr>
      </a:lvl1pPr>
    </p:titleStyle>
    <p:bodyStyle>
      <a:lvl1pPr marL="0" indent="0" algn="l" defTabSz="685800" rtl="0" eaLnBrk="1" latinLnBrk="0" hangingPunct="1">
        <a:spcBef>
          <a:spcPts val="0"/>
        </a:spcBef>
        <a:spcAft>
          <a:spcPts val="900"/>
        </a:spcAft>
        <a:buFont typeface="Arial" pitchFamily="34" charset="0"/>
        <a:buNone/>
        <a:defRPr sz="1100" kern="1200">
          <a:solidFill>
            <a:schemeClr val="tx1"/>
          </a:solidFill>
          <a:latin typeface="+mn-lt"/>
          <a:ea typeface="+mn-ea"/>
          <a:cs typeface="+mn-cs"/>
        </a:defRPr>
      </a:lvl1pPr>
      <a:lvl2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2pPr>
      <a:lvl3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3pPr>
      <a:lvl4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4pPr>
      <a:lvl5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9E9784-838F-4A61-BEE6-D6B41CA1EB2C}"/>
              </a:ext>
            </a:extLst>
          </p:cNvPr>
          <p:cNvSpPr>
            <a:spLocks noGrp="1"/>
          </p:cNvSpPr>
          <p:nvPr>
            <p:ph type="ctrTitle"/>
          </p:nvPr>
        </p:nvSpPr>
        <p:spPr>
          <a:xfrm>
            <a:off x="376237" y="2078136"/>
            <a:ext cx="8314608" cy="1787836"/>
          </a:xfrm>
        </p:spPr>
        <p:txBody>
          <a:bodyPr/>
          <a:lstStyle/>
          <a:p>
            <a:pPr>
              <a:lnSpc>
                <a:spcPct val="100000"/>
              </a:lnSpc>
            </a:pPr>
            <a:r>
              <a:rPr lang="en-US" sz="3200" dirty="0">
                <a:effectLst/>
                <a:latin typeface="Arial" panose="020B0604020202020204" pitchFamily="34" charset="0"/>
                <a:ea typeface="Calibri" panose="020F0502020204030204" pitchFamily="34" charset="0"/>
                <a:cs typeface="Arial" panose="020B0604020202020204" pitchFamily="34" charset="0"/>
              </a:rPr>
              <a:t>Enhancement Conference 2022: </a:t>
            </a:r>
            <a:br>
              <a:rPr lang="en-US" sz="3200" dirty="0">
                <a:effectLst/>
                <a:latin typeface="Arial" panose="020B0604020202020204" pitchFamily="34" charset="0"/>
                <a:ea typeface="Calibri" panose="020F0502020204030204" pitchFamily="34" charset="0"/>
                <a:cs typeface="Arial" panose="020B0604020202020204" pitchFamily="34" charset="0"/>
              </a:rPr>
            </a:br>
            <a:r>
              <a:rPr lang="en-US" sz="3200" dirty="0">
                <a:effectLst/>
                <a:latin typeface="Arial" panose="020B0604020202020204" pitchFamily="34" charset="0"/>
                <a:ea typeface="Calibri" panose="020F0502020204030204" pitchFamily="34" charset="0"/>
                <a:cs typeface="Arial" panose="020B0604020202020204" pitchFamily="34" charset="0"/>
              </a:rPr>
              <a:t>Resilient Learning Communities – Inclusive, Flexible and Accessible</a:t>
            </a:r>
            <a:endParaRPr lang="en-GB" sz="3200" dirty="0">
              <a:solidFill>
                <a:schemeClr val="bg1">
                  <a:lumMod val="95000"/>
                </a:schemeClr>
              </a:solidFill>
            </a:endParaRPr>
          </a:p>
        </p:txBody>
      </p:sp>
      <p:sp>
        <p:nvSpPr>
          <p:cNvPr id="4" name="Subtitle 3">
            <a:extLst>
              <a:ext uri="{FF2B5EF4-FFF2-40B4-BE49-F238E27FC236}">
                <a16:creationId xmlns:a16="http://schemas.microsoft.com/office/drawing/2014/main" id="{7D01F540-73C9-494A-BEA4-7ED2AAE8DB4D}"/>
              </a:ext>
            </a:extLst>
          </p:cNvPr>
          <p:cNvSpPr>
            <a:spLocks noGrp="1"/>
          </p:cNvSpPr>
          <p:nvPr>
            <p:ph type="subTitle" idx="1"/>
          </p:nvPr>
        </p:nvSpPr>
        <p:spPr>
          <a:xfrm>
            <a:off x="376237" y="4146408"/>
            <a:ext cx="7772399" cy="854470"/>
          </a:xfrm>
        </p:spPr>
        <p:txBody>
          <a:bodyPr/>
          <a:lstStyle/>
          <a:p>
            <a:r>
              <a:rPr lang="en-GB" sz="1800" dirty="0">
                <a:solidFill>
                  <a:schemeClr val="bg1">
                    <a:lumMod val="95000"/>
                  </a:schemeClr>
                </a:solidFill>
              </a:rPr>
              <a:t>Scott Connor - Digital and Open Education Lead</a:t>
            </a:r>
          </a:p>
          <a:p>
            <a:r>
              <a:rPr lang="en-GB" sz="1800" dirty="0">
                <a:solidFill>
                  <a:schemeClr val="bg1">
                    <a:lumMod val="95000"/>
                  </a:schemeClr>
                </a:solidFill>
              </a:rPr>
              <a:t>Keith Smyth  - Professor of Pedagogy and Dean of Learning and Teaching</a:t>
            </a:r>
          </a:p>
        </p:txBody>
      </p:sp>
    </p:spTree>
    <p:extLst>
      <p:ext uri="{BB962C8B-B14F-4D97-AF65-F5344CB8AC3E}">
        <p14:creationId xmlns:p14="http://schemas.microsoft.com/office/powerpoint/2010/main" val="867687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Early Indications &amp; Next Steps</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4572000" y="838029"/>
            <a:ext cx="4119561" cy="667385"/>
          </a:xfrm>
        </p:spPr>
        <p:txBody>
          <a:bodyPr/>
          <a:lstStyle/>
          <a:p>
            <a:endParaRPr lang="en-GB" sz="1800" dirty="0"/>
          </a:p>
          <a:p>
            <a:endParaRPr lang="en-GB" sz="1800" dirty="0"/>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9" y="3164623"/>
            <a:ext cx="3567112" cy="285750"/>
          </a:xfrm>
        </p:spPr>
        <p:txBody>
          <a:bodyPr/>
          <a:lstStyle/>
          <a:p>
            <a:r>
              <a:rPr lang="en-GB" dirty="0"/>
              <a:t>Course Overview Widget</a:t>
            </a:r>
          </a:p>
        </p:txBody>
      </p:sp>
      <p:pic>
        <p:nvPicPr>
          <p:cNvPr id="11" name="Picture 10">
            <a:extLst>
              <a:ext uri="{FF2B5EF4-FFF2-40B4-BE49-F238E27FC236}">
                <a16:creationId xmlns:a16="http://schemas.microsoft.com/office/drawing/2014/main" id="{3DC669D7-3EC8-4721-A3EF-E9B28162345D}"/>
              </a:ext>
            </a:extLst>
          </p:cNvPr>
          <p:cNvPicPr>
            <a:picLocks noChangeAspect="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191001" y="1493305"/>
            <a:ext cx="4693176" cy="3357473"/>
          </a:xfrm>
          <a:prstGeom prst="rect">
            <a:avLst/>
          </a:prstGeom>
        </p:spPr>
      </p:pic>
      <p:sp>
        <p:nvSpPr>
          <p:cNvPr id="12" name="Content Placeholder 2">
            <a:extLst>
              <a:ext uri="{FF2B5EF4-FFF2-40B4-BE49-F238E27FC236}">
                <a16:creationId xmlns:a16="http://schemas.microsoft.com/office/drawing/2014/main" id="{02D36CCA-FECD-440D-8E01-163AD25B2F3B}"/>
              </a:ext>
            </a:extLst>
          </p:cNvPr>
          <p:cNvSpPr txBox="1">
            <a:spLocks/>
          </p:cNvSpPr>
          <p:nvPr/>
        </p:nvSpPr>
        <p:spPr>
          <a:xfrm>
            <a:off x="5338928" y="951502"/>
            <a:ext cx="3143723" cy="428330"/>
          </a:xfrm>
          <a:prstGeom prst="rect">
            <a:avLst/>
          </a:prstGeom>
        </p:spPr>
        <p:txBody>
          <a:bodyPr vert="horz" lIns="0" tIns="0" rIns="0" bIns="0" rtlCol="0">
            <a:noAutofit/>
          </a:bodyPr>
          <a:lstStyle>
            <a:lvl1pPr marL="0" indent="0" algn="l" defTabSz="685800" rtl="0" eaLnBrk="1" latinLnBrk="0" hangingPunct="1">
              <a:spcBef>
                <a:spcPts val="0"/>
              </a:spcBef>
              <a:spcAft>
                <a:spcPts val="900"/>
              </a:spcAft>
              <a:buFont typeface="Arial" pitchFamily="34" charset="0"/>
              <a:buNone/>
              <a:defRPr sz="1100" kern="1200">
                <a:solidFill>
                  <a:schemeClr val="tx1"/>
                </a:solidFill>
                <a:latin typeface="+mn-lt"/>
                <a:ea typeface="+mn-ea"/>
                <a:cs typeface="+mn-cs"/>
              </a:defRPr>
            </a:lvl1pPr>
            <a:lvl2pPr marL="146050" indent="-146050" algn="l" defTabSz="6858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2pPr>
            <a:lvl3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3pPr>
            <a:lvl4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4pPr>
            <a:lvl5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GB" sz="1800" dirty="0"/>
              <a:t>Uptake through the systems</a:t>
            </a:r>
          </a:p>
          <a:p>
            <a:endParaRPr lang="en-GB" sz="1800" dirty="0"/>
          </a:p>
          <a:p>
            <a:endParaRPr lang="en-GB" sz="1800" dirty="0"/>
          </a:p>
        </p:txBody>
      </p:sp>
    </p:spTree>
    <p:extLst>
      <p:ext uri="{BB962C8B-B14F-4D97-AF65-F5344CB8AC3E}">
        <p14:creationId xmlns:p14="http://schemas.microsoft.com/office/powerpoint/2010/main" val="2328336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Early Indications &amp; Next Steps</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5048943" y="1077084"/>
            <a:ext cx="3143723" cy="428330"/>
          </a:xfrm>
        </p:spPr>
        <p:txBody>
          <a:bodyPr/>
          <a:lstStyle/>
          <a:p>
            <a:r>
              <a:rPr lang="en-GB" sz="1800" dirty="0"/>
              <a:t>Comparing across semesters</a:t>
            </a:r>
          </a:p>
          <a:p>
            <a:endParaRPr lang="en-GB" sz="1800" dirty="0"/>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9" y="3164623"/>
            <a:ext cx="3567112" cy="285750"/>
          </a:xfrm>
        </p:spPr>
        <p:txBody>
          <a:bodyPr/>
          <a:lstStyle/>
          <a:p>
            <a:r>
              <a:rPr lang="en-GB" dirty="0"/>
              <a:t>Course Overview Widget</a:t>
            </a:r>
          </a:p>
        </p:txBody>
      </p:sp>
      <p:pic>
        <p:nvPicPr>
          <p:cNvPr id="7" name="Picture 6" descr="Chart, scatter chart&#10;&#10;Description automatically generated">
            <a:extLst>
              <a:ext uri="{FF2B5EF4-FFF2-40B4-BE49-F238E27FC236}">
                <a16:creationId xmlns:a16="http://schemas.microsoft.com/office/drawing/2014/main" id="{EF11E5BD-D883-482E-9A49-40FC589533E2}"/>
              </a:ext>
            </a:extLst>
          </p:cNvPr>
          <p:cNvPicPr>
            <a:picLocks noChangeAspect="1"/>
          </p:cNvPicPr>
          <p:nvPr/>
        </p:nvPicPr>
        <p:blipFill>
          <a:blip r:embed="rId3" cstate="screen">
            <a:clrChange>
              <a:clrFrom>
                <a:srgbClr val="FFFFFF"/>
              </a:clrFrom>
              <a:clrTo>
                <a:srgbClr val="FFFFFF">
                  <a:alpha val="0"/>
                </a:srgbClr>
              </a:clrTo>
            </a:clrChange>
            <a:alphaModFix/>
            <a:extLst>
              <a:ext uri="{28A0092B-C50C-407E-A947-70E740481C1C}">
                <a14:useLocalDpi xmlns:a14="http://schemas.microsoft.com/office/drawing/2010/main"/>
              </a:ext>
            </a:extLst>
          </a:blip>
          <a:stretch>
            <a:fillRect/>
          </a:stretch>
        </p:blipFill>
        <p:spPr>
          <a:xfrm>
            <a:off x="4134322" y="1600165"/>
            <a:ext cx="4633439" cy="3128915"/>
          </a:xfrm>
          <a:prstGeom prst="rect">
            <a:avLst/>
          </a:prstGeom>
        </p:spPr>
      </p:pic>
    </p:spTree>
    <p:extLst>
      <p:ext uri="{BB962C8B-B14F-4D97-AF65-F5344CB8AC3E}">
        <p14:creationId xmlns:p14="http://schemas.microsoft.com/office/powerpoint/2010/main" val="331432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Early Indications &amp; Next Steps</a:t>
            </a:r>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9" y="3164623"/>
            <a:ext cx="3567112" cy="285750"/>
          </a:xfrm>
        </p:spPr>
        <p:txBody>
          <a:bodyPr/>
          <a:lstStyle/>
          <a:p>
            <a:r>
              <a:rPr lang="en-GB" dirty="0"/>
              <a:t>Course Overview Widget</a:t>
            </a:r>
          </a:p>
        </p:txBody>
      </p:sp>
      <p:sp>
        <p:nvSpPr>
          <p:cNvPr id="8" name="Content Placeholder 2">
            <a:extLst>
              <a:ext uri="{FF2B5EF4-FFF2-40B4-BE49-F238E27FC236}">
                <a16:creationId xmlns:a16="http://schemas.microsoft.com/office/drawing/2014/main" id="{6D5D9647-1A74-446F-879D-A84A293A804A}"/>
              </a:ext>
            </a:extLst>
          </p:cNvPr>
          <p:cNvSpPr txBox="1">
            <a:spLocks/>
          </p:cNvSpPr>
          <p:nvPr/>
        </p:nvSpPr>
        <p:spPr>
          <a:xfrm>
            <a:off x="4572000" y="1508843"/>
            <a:ext cx="4195761" cy="3311559"/>
          </a:xfrm>
          <a:prstGeom prst="rect">
            <a:avLst/>
          </a:prstGeom>
        </p:spPr>
        <p:txBody>
          <a:bodyPr vert="horz" lIns="0" tIns="0" rIns="0" bIns="0" rtlCol="0">
            <a:noAutofit/>
          </a:bodyPr>
          <a:lstStyle>
            <a:lvl1pPr marL="0" indent="0" algn="l" defTabSz="685800" rtl="0" eaLnBrk="1" latinLnBrk="0" hangingPunct="1">
              <a:spcBef>
                <a:spcPts val="0"/>
              </a:spcBef>
              <a:spcAft>
                <a:spcPts val="900"/>
              </a:spcAft>
              <a:buFont typeface="Arial" pitchFamily="34" charset="0"/>
              <a:buNone/>
              <a:defRPr sz="1100" kern="1200">
                <a:solidFill>
                  <a:schemeClr val="tx1"/>
                </a:solidFill>
                <a:latin typeface="+mn-lt"/>
                <a:ea typeface="+mn-ea"/>
                <a:cs typeface="+mn-cs"/>
              </a:defRPr>
            </a:lvl1pPr>
            <a:lvl2pPr marL="146050" indent="-146050" algn="l" defTabSz="6858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2pPr>
            <a:lvl3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3pPr>
            <a:lvl4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4pPr>
            <a:lvl5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85750" indent="-285750" rtl="0" fontAlgn="ctr">
              <a:spcBef>
                <a:spcPts val="0"/>
              </a:spcBef>
              <a:spcAft>
                <a:spcPts val="0"/>
              </a:spcAft>
              <a:buFont typeface="Arial" panose="020B0604020202020204" pitchFamily="34" charset="0"/>
              <a:buChar char="•"/>
            </a:pPr>
            <a:r>
              <a:rPr lang="en-GB" sz="1800" dirty="0">
                <a:effectLst/>
              </a:rPr>
              <a:t>A total of 855 users from a population of 1700 active VLE teaching staff</a:t>
            </a:r>
          </a:p>
          <a:p>
            <a:pPr marL="285750" indent="-285750" fontAlgn="ctr">
              <a:spcAft>
                <a:spcPts val="0"/>
              </a:spcAft>
              <a:buFont typeface="Arial" panose="020B0604020202020204" pitchFamily="34" charset="0"/>
              <a:buChar char="•"/>
            </a:pPr>
            <a:r>
              <a:rPr lang="en-GB" sz="1800" dirty="0">
                <a:effectLst/>
              </a:rPr>
              <a:t>Half have never used the tool...why?</a:t>
            </a:r>
          </a:p>
          <a:p>
            <a:pPr marL="285750" indent="-285750" rtl="0" fontAlgn="ctr">
              <a:spcBef>
                <a:spcPts val="0"/>
              </a:spcBef>
              <a:spcAft>
                <a:spcPts val="0"/>
              </a:spcAft>
              <a:buFont typeface="Arial" panose="020B0604020202020204" pitchFamily="34" charset="0"/>
              <a:buChar char="•"/>
            </a:pPr>
            <a:r>
              <a:rPr lang="en-GB" sz="1800" i="1" dirty="0">
                <a:effectLst/>
              </a:rPr>
              <a:t>610 were accessing </a:t>
            </a:r>
            <a:r>
              <a:rPr lang="en-GB" sz="1800" i="1" dirty="0"/>
              <a:t>the data prior to the launch</a:t>
            </a:r>
            <a:endParaRPr lang="en-GB" sz="1800" i="1" dirty="0">
              <a:effectLst/>
            </a:endParaRPr>
          </a:p>
          <a:p>
            <a:pPr marL="285750" indent="-285750" rtl="0" fontAlgn="ctr">
              <a:spcBef>
                <a:spcPts val="0"/>
              </a:spcBef>
              <a:spcAft>
                <a:spcPts val="0"/>
              </a:spcAft>
              <a:buFont typeface="Arial" panose="020B0604020202020204" pitchFamily="34" charset="0"/>
              <a:buChar char="•"/>
            </a:pPr>
            <a:r>
              <a:rPr lang="en-GB" sz="1800" dirty="0">
                <a:effectLst/>
              </a:rPr>
              <a:t>245 new users since we launched</a:t>
            </a:r>
          </a:p>
          <a:p>
            <a:pPr marL="285750" indent="-285750" rtl="0" fontAlgn="ctr">
              <a:spcBef>
                <a:spcPts val="0"/>
              </a:spcBef>
              <a:spcAft>
                <a:spcPts val="0"/>
              </a:spcAft>
              <a:buFont typeface="Arial" panose="020B0604020202020204" pitchFamily="34" charset="0"/>
              <a:buChar char="•"/>
            </a:pPr>
            <a:r>
              <a:rPr lang="en-GB" sz="1800" dirty="0">
                <a:effectLst/>
              </a:rPr>
              <a:t>128 accessed once since launch and have not returned...why?</a:t>
            </a:r>
          </a:p>
          <a:p>
            <a:pPr marL="285750" indent="-285750" rtl="0" fontAlgn="ctr">
              <a:spcBef>
                <a:spcPts val="0"/>
              </a:spcBef>
              <a:spcAft>
                <a:spcPts val="0"/>
              </a:spcAft>
              <a:buFont typeface="Arial" panose="020B0604020202020204" pitchFamily="34" charset="0"/>
              <a:buChar char="•"/>
            </a:pPr>
            <a:r>
              <a:rPr lang="en-GB" sz="1800" dirty="0"/>
              <a:t>Interestingly, females form the vast majority of the top 25 users.</a:t>
            </a:r>
            <a:r>
              <a:rPr lang="en-GB" sz="1800" dirty="0">
                <a:effectLst/>
              </a:rPr>
              <a:t>..why?</a:t>
            </a:r>
          </a:p>
        </p:txBody>
      </p:sp>
    </p:spTree>
    <p:extLst>
      <p:ext uri="{BB962C8B-B14F-4D97-AF65-F5344CB8AC3E}">
        <p14:creationId xmlns:p14="http://schemas.microsoft.com/office/powerpoint/2010/main" val="376837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Early Indications &amp; Next Steps</a:t>
            </a:r>
          </a:p>
        </p:txBody>
      </p:sp>
      <p:sp>
        <p:nvSpPr>
          <p:cNvPr id="3" name="TextBox 2">
            <a:extLst>
              <a:ext uri="{FF2B5EF4-FFF2-40B4-BE49-F238E27FC236}">
                <a16:creationId xmlns:a16="http://schemas.microsoft.com/office/drawing/2014/main" id="{FB1BBDBD-6505-4FEA-AAD6-1208B26AE4C1}"/>
              </a:ext>
            </a:extLst>
          </p:cNvPr>
          <p:cNvSpPr txBox="1"/>
          <p:nvPr/>
        </p:nvSpPr>
        <p:spPr>
          <a:xfrm>
            <a:off x="754133" y="4230375"/>
            <a:ext cx="7635734" cy="738664"/>
          </a:xfrm>
          <a:prstGeom prst="rect">
            <a:avLst/>
          </a:prstGeom>
          <a:noFill/>
        </p:spPr>
        <p:txBody>
          <a:bodyPr wrap="square" rtlCol="0">
            <a:spAutoFit/>
          </a:bodyPr>
          <a:lstStyle/>
          <a:p>
            <a:r>
              <a:rPr lang="en-GB" sz="1400" dirty="0">
                <a:effectLst/>
                <a:latin typeface="Calibri" panose="020F0502020204030204" pitchFamily="34" charset="0"/>
                <a:ea typeface="Calibri" panose="020F0502020204030204" pitchFamily="34" charset="0"/>
              </a:rPr>
              <a:t>“I use a lot of quizzes for one of my teaching units and the Course Overview widget lets me see at a glance, how many students are completing quizzes on any given day and flagging that there is value in me navigating to the quiz tool to check students work.”</a:t>
            </a:r>
          </a:p>
        </p:txBody>
      </p:sp>
      <p:sp>
        <p:nvSpPr>
          <p:cNvPr id="7" name="TextBox 6">
            <a:extLst>
              <a:ext uri="{FF2B5EF4-FFF2-40B4-BE49-F238E27FC236}">
                <a16:creationId xmlns:a16="http://schemas.microsoft.com/office/drawing/2014/main" id="{ED0DBBDF-3405-46D3-B05E-1B92427E5845}"/>
              </a:ext>
            </a:extLst>
          </p:cNvPr>
          <p:cNvSpPr txBox="1"/>
          <p:nvPr/>
        </p:nvSpPr>
        <p:spPr>
          <a:xfrm>
            <a:off x="3420409" y="1699736"/>
            <a:ext cx="2933257" cy="1169551"/>
          </a:xfrm>
          <a:prstGeom prst="rect">
            <a:avLst/>
          </a:prstGeom>
          <a:noFill/>
        </p:spPr>
        <p:txBody>
          <a:bodyPr wrap="square">
            <a:spAutoFit/>
          </a:bodyPr>
          <a:lstStyle/>
          <a:p>
            <a:r>
              <a:rPr lang="en-GB" sz="1400" dirty="0">
                <a:solidFill>
                  <a:srgbClr val="0070C0"/>
                </a:solidFill>
                <a:effectLst/>
                <a:latin typeface="Calibri" panose="020F0502020204030204" pitchFamily="34" charset="0"/>
                <a:ea typeface="Calibri" panose="020F0502020204030204" pitchFamily="34" charset="0"/>
              </a:rPr>
              <a:t>“Having the course overview widget on the front page of the module space serves as a regular reminder to check in on student progress.  Less button clicks are always helpful! “</a:t>
            </a:r>
          </a:p>
        </p:txBody>
      </p:sp>
      <p:sp>
        <p:nvSpPr>
          <p:cNvPr id="6" name="TextBox 5">
            <a:extLst>
              <a:ext uri="{FF2B5EF4-FFF2-40B4-BE49-F238E27FC236}">
                <a16:creationId xmlns:a16="http://schemas.microsoft.com/office/drawing/2014/main" id="{F6EDA084-214A-4C71-BAF7-A5076AD9DFFA}"/>
              </a:ext>
            </a:extLst>
          </p:cNvPr>
          <p:cNvSpPr txBox="1"/>
          <p:nvPr/>
        </p:nvSpPr>
        <p:spPr>
          <a:xfrm>
            <a:off x="107184" y="2438400"/>
            <a:ext cx="3196520" cy="1600438"/>
          </a:xfrm>
          <a:prstGeom prst="rect">
            <a:avLst/>
          </a:prstGeom>
          <a:noFill/>
        </p:spPr>
        <p:txBody>
          <a:bodyPr wrap="square" rtlCol="0">
            <a:spAutoFit/>
          </a:bodyPr>
          <a:lstStyle/>
          <a:p>
            <a:r>
              <a:rPr lang="en-GB" sz="1400" dirty="0">
                <a:solidFill>
                  <a:srgbClr val="FF0000"/>
                </a:solidFill>
                <a:effectLst/>
                <a:latin typeface="Calibri" panose="020F0502020204030204" pitchFamily="34" charset="0"/>
                <a:ea typeface="Calibri" panose="020F0502020204030204" pitchFamily="34" charset="0"/>
              </a:rPr>
              <a:t>“It helps me to gain an overview of the large volume of students more quickly and allows me to communicate more effectively and more objectively (i.e., by providing dates of last access, etc.) with other tutors, with students’ Personal Academic Tutors.”</a:t>
            </a:r>
          </a:p>
        </p:txBody>
      </p:sp>
      <p:sp>
        <p:nvSpPr>
          <p:cNvPr id="13" name="TextBox 12">
            <a:extLst>
              <a:ext uri="{FF2B5EF4-FFF2-40B4-BE49-F238E27FC236}">
                <a16:creationId xmlns:a16="http://schemas.microsoft.com/office/drawing/2014/main" id="{04B9D618-EB45-4719-9DC9-F548F8DC581B}"/>
              </a:ext>
            </a:extLst>
          </p:cNvPr>
          <p:cNvSpPr txBox="1"/>
          <p:nvPr/>
        </p:nvSpPr>
        <p:spPr>
          <a:xfrm>
            <a:off x="6491558" y="814381"/>
            <a:ext cx="2215299" cy="2031325"/>
          </a:xfrm>
          <a:prstGeom prst="rect">
            <a:avLst/>
          </a:prstGeom>
          <a:noFill/>
        </p:spPr>
        <p:txBody>
          <a:bodyPr wrap="square">
            <a:spAutoFit/>
          </a:bodyPr>
          <a:lstStyle/>
          <a:p>
            <a:r>
              <a:rPr lang="en-GB" sz="1400" dirty="0">
                <a:solidFill>
                  <a:srgbClr val="00B050"/>
                </a:solidFill>
                <a:effectLst/>
                <a:latin typeface="Calibri" panose="020F0502020204030204" pitchFamily="34" charset="0"/>
                <a:ea typeface="Calibri" panose="020F0502020204030204" pitchFamily="34" charset="0"/>
              </a:rPr>
              <a:t>“As leader of a module that is taught by multiple lecturers, I can monitor the course widget and flag up any students of concern to each tutor, who can then prioritise contacting individual students as a support measure. ” </a:t>
            </a:r>
            <a:endParaRPr lang="en-GB" sz="1400" dirty="0">
              <a:solidFill>
                <a:srgbClr val="00B050"/>
              </a:solidFill>
            </a:endParaRPr>
          </a:p>
        </p:txBody>
      </p:sp>
      <p:sp>
        <p:nvSpPr>
          <p:cNvPr id="15" name="TextBox 14">
            <a:extLst>
              <a:ext uri="{FF2B5EF4-FFF2-40B4-BE49-F238E27FC236}">
                <a16:creationId xmlns:a16="http://schemas.microsoft.com/office/drawing/2014/main" id="{168CB892-1F47-4F9B-924E-639F00B382F9}"/>
              </a:ext>
            </a:extLst>
          </p:cNvPr>
          <p:cNvSpPr txBox="1"/>
          <p:nvPr/>
        </p:nvSpPr>
        <p:spPr>
          <a:xfrm>
            <a:off x="4191001" y="2953265"/>
            <a:ext cx="4601115" cy="1169551"/>
          </a:xfrm>
          <a:prstGeom prst="rect">
            <a:avLst/>
          </a:prstGeom>
          <a:noFill/>
        </p:spPr>
        <p:txBody>
          <a:bodyPr wrap="square">
            <a:spAutoFit/>
          </a:bodyPr>
          <a:lstStyle/>
          <a:p>
            <a:r>
              <a:rPr lang="en-GB" sz="1400" dirty="0">
                <a:solidFill>
                  <a:srgbClr val="7030A0"/>
                </a:solidFill>
                <a:effectLst/>
                <a:latin typeface="Calibri" panose="020F0502020204030204" pitchFamily="34" charset="0"/>
                <a:ea typeface="Calibri" panose="020F0502020204030204" pitchFamily="34" charset="0"/>
              </a:rPr>
              <a:t>“The ones that were not engaging as much I was able to see this straight away and contact them to offer support, in some instances they had been working or ill but were getting back on track where as others had been struggling and were starting to drift away from the course.”</a:t>
            </a:r>
            <a:endParaRPr lang="en-GB" sz="1400" dirty="0">
              <a:solidFill>
                <a:srgbClr val="7030A0"/>
              </a:solidFill>
            </a:endParaRPr>
          </a:p>
        </p:txBody>
      </p:sp>
    </p:spTree>
    <p:extLst>
      <p:ext uri="{BB962C8B-B14F-4D97-AF65-F5344CB8AC3E}">
        <p14:creationId xmlns:p14="http://schemas.microsoft.com/office/powerpoint/2010/main" val="2718392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Early Indications &amp; Next Steps</a:t>
            </a:r>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9" y="3164623"/>
            <a:ext cx="3567112" cy="285750"/>
          </a:xfrm>
        </p:spPr>
        <p:txBody>
          <a:bodyPr/>
          <a:lstStyle/>
          <a:p>
            <a:r>
              <a:rPr lang="en-GB" dirty="0"/>
              <a:t>Course Overview Widget</a:t>
            </a:r>
          </a:p>
          <a:p>
            <a:r>
              <a:rPr lang="en-GB" dirty="0"/>
              <a:t>Areas of interest</a:t>
            </a:r>
          </a:p>
        </p:txBody>
      </p:sp>
      <p:sp>
        <p:nvSpPr>
          <p:cNvPr id="8" name="Content Placeholder 2">
            <a:extLst>
              <a:ext uri="{FF2B5EF4-FFF2-40B4-BE49-F238E27FC236}">
                <a16:creationId xmlns:a16="http://schemas.microsoft.com/office/drawing/2014/main" id="{6D5D9647-1A74-446F-879D-A84A293A804A}"/>
              </a:ext>
            </a:extLst>
          </p:cNvPr>
          <p:cNvSpPr txBox="1">
            <a:spLocks/>
          </p:cNvSpPr>
          <p:nvPr/>
        </p:nvSpPr>
        <p:spPr>
          <a:xfrm>
            <a:off x="4952999" y="1718043"/>
            <a:ext cx="3814762" cy="2893160"/>
          </a:xfrm>
          <a:prstGeom prst="rect">
            <a:avLst/>
          </a:prstGeom>
        </p:spPr>
        <p:txBody>
          <a:bodyPr vert="horz" lIns="0" tIns="0" rIns="0" bIns="0" rtlCol="0">
            <a:noAutofit/>
          </a:bodyPr>
          <a:lstStyle>
            <a:lvl1pPr marL="0" indent="0" algn="l" defTabSz="685800" rtl="0" eaLnBrk="1" latinLnBrk="0" hangingPunct="1">
              <a:spcBef>
                <a:spcPts val="0"/>
              </a:spcBef>
              <a:spcAft>
                <a:spcPts val="900"/>
              </a:spcAft>
              <a:buFont typeface="Arial" pitchFamily="34" charset="0"/>
              <a:buNone/>
              <a:defRPr sz="1100" kern="1200">
                <a:solidFill>
                  <a:schemeClr val="tx1"/>
                </a:solidFill>
                <a:latin typeface="+mn-lt"/>
                <a:ea typeface="+mn-ea"/>
                <a:cs typeface="+mn-cs"/>
              </a:defRPr>
            </a:lvl1pPr>
            <a:lvl2pPr marL="146050" indent="-146050" algn="l" defTabSz="6858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2pPr>
            <a:lvl3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3pPr>
            <a:lvl4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4pPr>
            <a:lvl5pPr marL="0" indent="0" algn="l" defTabSz="685800" rtl="0" eaLnBrk="1" latinLnBrk="0" hangingPunct="1">
              <a:spcBef>
                <a:spcPct val="20000"/>
              </a:spcBef>
              <a:buFont typeface="Arial" pitchFamily="34" charset="0"/>
              <a:buNone/>
              <a:defRPr sz="11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rtl="0" fontAlgn="ctr">
              <a:spcBef>
                <a:spcPts val="0"/>
              </a:spcBef>
              <a:spcAft>
                <a:spcPts val="0"/>
              </a:spcAft>
            </a:pPr>
            <a:r>
              <a:rPr lang="en-GB" sz="1800" dirty="0">
                <a:effectLst/>
              </a:rPr>
              <a:t>3 groups of interest:</a:t>
            </a:r>
          </a:p>
          <a:p>
            <a:pPr marL="196850" lvl="4" indent="-342900" fontAlgn="ctr">
              <a:spcBef>
                <a:spcPts val="0"/>
              </a:spcBef>
              <a:buFont typeface="Arial" panose="020B0604020202020204" pitchFamily="34" charset="0"/>
              <a:buChar char="•"/>
            </a:pPr>
            <a:r>
              <a:rPr lang="en-GB" sz="1800" dirty="0">
                <a:effectLst/>
              </a:rPr>
              <a:t>Accessed before and after</a:t>
            </a:r>
            <a:endParaRPr lang="en-GB" sz="1800" dirty="0"/>
          </a:p>
          <a:p>
            <a:pPr marL="196850" lvl="4" indent="-342900" fontAlgn="ctr">
              <a:spcBef>
                <a:spcPts val="0"/>
              </a:spcBef>
              <a:buFont typeface="Arial" panose="020B0604020202020204" pitchFamily="34" charset="0"/>
              <a:buChar char="•"/>
            </a:pPr>
            <a:r>
              <a:rPr lang="en-GB" sz="1800" dirty="0"/>
              <a:t>Accessed once and stopped</a:t>
            </a:r>
          </a:p>
          <a:p>
            <a:pPr marL="196850" lvl="4" indent="-342900" fontAlgn="ctr">
              <a:spcBef>
                <a:spcPts val="0"/>
              </a:spcBef>
              <a:buFont typeface="Arial" panose="020B0604020202020204" pitchFamily="34" charset="0"/>
              <a:buChar char="•"/>
            </a:pPr>
            <a:r>
              <a:rPr lang="en-GB" sz="1800" dirty="0">
                <a:effectLst/>
              </a:rPr>
              <a:t>Never accessed</a:t>
            </a:r>
          </a:p>
          <a:p>
            <a:pPr marL="0" lvl="1" indent="0" fontAlgn="ctr">
              <a:spcBef>
                <a:spcPts val="0"/>
              </a:spcBef>
              <a:buNone/>
            </a:pPr>
            <a:endParaRPr lang="en-GB" sz="1800" dirty="0"/>
          </a:p>
          <a:p>
            <a:pPr marL="0" lvl="1" indent="0" fontAlgn="ctr">
              <a:spcBef>
                <a:spcPts val="0"/>
              </a:spcBef>
              <a:buNone/>
            </a:pPr>
            <a:r>
              <a:rPr lang="en-GB" sz="1800" dirty="0"/>
              <a:t>Questions:</a:t>
            </a:r>
          </a:p>
          <a:p>
            <a:pPr lvl="1" fontAlgn="ctr">
              <a:spcBef>
                <a:spcPts val="0"/>
              </a:spcBef>
            </a:pPr>
            <a:r>
              <a:rPr lang="en-GB" sz="1800" dirty="0"/>
              <a:t>Usage and impact – pedagogy, support</a:t>
            </a:r>
          </a:p>
          <a:p>
            <a:pPr lvl="1" fontAlgn="ctr">
              <a:spcBef>
                <a:spcPts val="0"/>
              </a:spcBef>
            </a:pPr>
            <a:r>
              <a:rPr lang="en-GB" sz="1800" dirty="0"/>
              <a:t>Demographic – gender, discipline, level of study</a:t>
            </a:r>
          </a:p>
          <a:p>
            <a:pPr fontAlgn="ctr"/>
            <a:r>
              <a:rPr lang="en-GB" sz="1800" dirty="0"/>
              <a:t>	</a:t>
            </a:r>
          </a:p>
        </p:txBody>
      </p:sp>
    </p:spTree>
    <p:extLst>
      <p:ext uri="{BB962C8B-B14F-4D97-AF65-F5344CB8AC3E}">
        <p14:creationId xmlns:p14="http://schemas.microsoft.com/office/powerpoint/2010/main" val="3148389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Update</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4648200" y="2218733"/>
            <a:ext cx="4119561" cy="1914526"/>
          </a:xfrm>
        </p:spPr>
        <p:txBody>
          <a:bodyPr/>
          <a:lstStyle/>
          <a:p>
            <a:pPr marL="285750" indent="-285750">
              <a:buFont typeface="Arial" panose="020B0604020202020204" pitchFamily="34" charset="0"/>
              <a:buChar char="•"/>
            </a:pPr>
            <a:r>
              <a:rPr lang="en-GB" sz="1800" dirty="0"/>
              <a:t>In pilot phase</a:t>
            </a:r>
          </a:p>
          <a:p>
            <a:pPr marL="285750" indent="-285750">
              <a:buFont typeface="Arial" panose="020B0604020202020204" pitchFamily="34" charset="0"/>
              <a:buChar char="•"/>
            </a:pPr>
            <a:r>
              <a:rPr lang="en-GB" sz="1800" dirty="0"/>
              <a:t>Selected a flagship programme</a:t>
            </a:r>
          </a:p>
          <a:p>
            <a:pPr marL="285750" indent="-285750">
              <a:buFont typeface="Arial" panose="020B0604020202020204" pitchFamily="34" charset="0"/>
              <a:buChar char="•"/>
            </a:pPr>
            <a:r>
              <a:rPr lang="en-GB" sz="1800" dirty="0"/>
              <a:t>Backup and restore of all associated modules into a test environment</a:t>
            </a:r>
          </a:p>
          <a:p>
            <a:pPr marL="285750" indent="-285750">
              <a:buFont typeface="Arial" panose="020B0604020202020204" pitchFamily="34" charset="0"/>
              <a:buChar char="•"/>
            </a:pPr>
            <a:r>
              <a:rPr lang="en-GB" sz="1800" dirty="0"/>
              <a:t>Investigating content and structure</a:t>
            </a:r>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8" y="2495550"/>
            <a:ext cx="3567112" cy="1730762"/>
          </a:xfrm>
        </p:spPr>
        <p:txBody>
          <a:bodyPr/>
          <a:lstStyle/>
          <a:p>
            <a:r>
              <a:rPr lang="en-GB" sz="2000" dirty="0"/>
              <a:t>Where we are now</a:t>
            </a:r>
          </a:p>
          <a:p>
            <a:endParaRPr lang="en-GB" sz="1800" dirty="0"/>
          </a:p>
          <a:p>
            <a:r>
              <a:rPr lang="en-GB" sz="1800" dirty="0"/>
              <a:t>Workstream 2: </a:t>
            </a:r>
          </a:p>
          <a:p>
            <a:r>
              <a:rPr lang="en-GB" sz="1800" dirty="0"/>
              <a:t>Programme level analysis</a:t>
            </a:r>
          </a:p>
          <a:p>
            <a:endParaRPr lang="en-GB" dirty="0"/>
          </a:p>
          <a:p>
            <a:endParaRPr lang="en-GB" dirty="0"/>
          </a:p>
        </p:txBody>
      </p:sp>
    </p:spTree>
    <p:extLst>
      <p:ext uri="{BB962C8B-B14F-4D97-AF65-F5344CB8AC3E}">
        <p14:creationId xmlns:p14="http://schemas.microsoft.com/office/powerpoint/2010/main" val="1345364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Achievements</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4648200" y="1504005"/>
            <a:ext cx="4119561" cy="2722307"/>
          </a:xfrm>
        </p:spPr>
        <p:txBody>
          <a:bodyPr/>
          <a:lstStyle/>
          <a:p>
            <a:pPr marL="285750" indent="-285750">
              <a:buFont typeface="Arial" panose="020B0604020202020204" pitchFamily="34" charset="0"/>
              <a:buChar char="•"/>
            </a:pPr>
            <a:r>
              <a:rPr lang="en-GB" sz="1800" dirty="0"/>
              <a:t>Comprehensive communications plan</a:t>
            </a:r>
          </a:p>
          <a:p>
            <a:pPr marL="285750" indent="-285750">
              <a:buFont typeface="Arial" panose="020B0604020202020204" pitchFamily="34" charset="0"/>
              <a:buChar char="•"/>
            </a:pPr>
            <a:r>
              <a:rPr lang="en-GB" sz="1800" dirty="0"/>
              <a:t>Privacy and Ethics CoP</a:t>
            </a:r>
          </a:p>
          <a:p>
            <a:pPr marL="285750" indent="-285750">
              <a:buFont typeface="Arial" panose="020B0604020202020204" pitchFamily="34" charset="0"/>
              <a:buChar char="•"/>
            </a:pPr>
            <a:r>
              <a:rPr lang="en-GB" sz="1800" dirty="0"/>
              <a:t>Implemented a tool that has the potential to meet our objectives</a:t>
            </a:r>
          </a:p>
          <a:p>
            <a:pPr marL="285750" indent="-285750">
              <a:buFont typeface="Arial" panose="020B0604020202020204" pitchFamily="34" charset="0"/>
              <a:buChar char="•"/>
            </a:pPr>
            <a:r>
              <a:rPr lang="en-GB" sz="1800" dirty="0"/>
              <a:t>Created supporting framework and resources</a:t>
            </a:r>
          </a:p>
          <a:p>
            <a:pPr marL="285750" indent="-285750">
              <a:buFont typeface="Arial" panose="020B0604020202020204" pitchFamily="34" charset="0"/>
              <a:buChar char="•"/>
            </a:pPr>
            <a:r>
              <a:rPr lang="en-GB" sz="1800" dirty="0"/>
              <a:t>Identified patterns of use and users</a:t>
            </a:r>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8" y="2495550"/>
            <a:ext cx="3567112" cy="1730762"/>
          </a:xfrm>
        </p:spPr>
        <p:txBody>
          <a:bodyPr/>
          <a:lstStyle/>
          <a:p>
            <a:r>
              <a:rPr lang="en-GB" sz="2000" dirty="0"/>
              <a:t>Where we are now</a:t>
            </a:r>
          </a:p>
          <a:p>
            <a:endParaRPr lang="en-GB" sz="1800" dirty="0"/>
          </a:p>
          <a:p>
            <a:endParaRPr lang="en-GB" dirty="0"/>
          </a:p>
          <a:p>
            <a:endParaRPr lang="en-GB" dirty="0"/>
          </a:p>
        </p:txBody>
      </p:sp>
    </p:spTree>
    <p:extLst>
      <p:ext uri="{BB962C8B-B14F-4D97-AF65-F5344CB8AC3E}">
        <p14:creationId xmlns:p14="http://schemas.microsoft.com/office/powerpoint/2010/main" val="1595096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9042-4E44-4374-B7B8-C2816ABFC5A3}"/>
              </a:ext>
            </a:extLst>
          </p:cNvPr>
          <p:cNvSpPr>
            <a:spLocks noGrp="1"/>
          </p:cNvSpPr>
          <p:nvPr>
            <p:ph type="title"/>
          </p:nvPr>
        </p:nvSpPr>
        <p:spPr/>
        <p:txBody>
          <a:bodyPr/>
          <a:lstStyle/>
          <a:p>
            <a:r>
              <a:rPr lang="en-GB" sz="3600" dirty="0"/>
              <a:t>Future Directions</a:t>
            </a:r>
          </a:p>
        </p:txBody>
      </p:sp>
      <p:graphicFrame>
        <p:nvGraphicFramePr>
          <p:cNvPr id="5" name="Table 5">
            <a:extLst>
              <a:ext uri="{FF2B5EF4-FFF2-40B4-BE49-F238E27FC236}">
                <a16:creationId xmlns:a16="http://schemas.microsoft.com/office/drawing/2014/main" id="{4D6A629E-18B6-411C-8188-6F7C40C3B3E4}"/>
              </a:ext>
            </a:extLst>
          </p:cNvPr>
          <p:cNvGraphicFramePr>
            <a:graphicFrameLocks noGrp="1"/>
          </p:cNvGraphicFramePr>
          <p:nvPr>
            <p:extLst>
              <p:ext uri="{D42A27DB-BD31-4B8C-83A1-F6EECF244321}">
                <p14:modId xmlns:p14="http://schemas.microsoft.com/office/powerpoint/2010/main" val="3491468617"/>
              </p:ext>
            </p:extLst>
          </p:nvPr>
        </p:nvGraphicFramePr>
        <p:xfrm>
          <a:off x="376239" y="2013735"/>
          <a:ext cx="8391522" cy="2778623"/>
        </p:xfrm>
        <a:graphic>
          <a:graphicData uri="http://schemas.openxmlformats.org/drawingml/2006/table">
            <a:tbl>
              <a:tblPr firstRow="1">
                <a:tableStyleId>{073A0DAA-6AF3-43AB-8588-CEC1D06C72B9}</a:tableStyleId>
              </a:tblPr>
              <a:tblGrid>
                <a:gridCol w="5116070">
                  <a:extLst>
                    <a:ext uri="{9D8B030D-6E8A-4147-A177-3AD203B41FA5}">
                      <a16:colId xmlns:a16="http://schemas.microsoft.com/office/drawing/2014/main" val="2513485897"/>
                    </a:ext>
                  </a:extLst>
                </a:gridCol>
                <a:gridCol w="3275452">
                  <a:extLst>
                    <a:ext uri="{9D8B030D-6E8A-4147-A177-3AD203B41FA5}">
                      <a16:colId xmlns:a16="http://schemas.microsoft.com/office/drawing/2014/main" val="551537145"/>
                    </a:ext>
                  </a:extLst>
                </a:gridCol>
              </a:tblGrid>
              <a:tr h="305267">
                <a:tc>
                  <a:txBody>
                    <a:bodyPr/>
                    <a:lstStyle/>
                    <a:p>
                      <a:pPr algn="ctr"/>
                      <a:r>
                        <a:rPr lang="en-GB" dirty="0"/>
                        <a:t>Activity</a:t>
                      </a:r>
                    </a:p>
                  </a:txBody>
                  <a:tcPr/>
                </a:tc>
                <a:tc>
                  <a:txBody>
                    <a:bodyPr/>
                    <a:lstStyle/>
                    <a:p>
                      <a:pPr algn="ctr"/>
                      <a:r>
                        <a:rPr lang="en-GB" dirty="0"/>
                        <a:t>Timescale</a:t>
                      </a:r>
                    </a:p>
                  </a:txBody>
                  <a:tcPr/>
                </a:tc>
                <a:extLst>
                  <a:ext uri="{0D108BD9-81ED-4DB2-BD59-A6C34878D82A}">
                    <a16:rowId xmlns:a16="http://schemas.microsoft.com/office/drawing/2014/main" val="2340152128"/>
                  </a:ext>
                </a:extLst>
              </a:tr>
              <a:tr h="5268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dirty="0">
                          <a:solidFill>
                            <a:srgbClr val="00B050"/>
                          </a:solidFill>
                        </a:rPr>
                        <a:t>Pilot 1 – Course Overview Widget</a:t>
                      </a:r>
                      <a:endParaRPr lang="en-GB" sz="1800" dirty="0"/>
                    </a:p>
                  </a:txBody>
                  <a:tcPr>
                    <a:solidFill>
                      <a:srgbClr val="F8F8FF"/>
                    </a:solidFill>
                  </a:tcPr>
                </a:tc>
                <a:tc>
                  <a:txBody>
                    <a:bodyPr/>
                    <a:lstStyle/>
                    <a:p>
                      <a:pPr algn="ctr"/>
                      <a:r>
                        <a:rPr lang="en-GB" sz="1800" dirty="0"/>
                        <a:t>Short term</a:t>
                      </a:r>
                    </a:p>
                  </a:txBody>
                  <a:tcPr>
                    <a:solidFill>
                      <a:srgbClr val="F8F8FF"/>
                    </a:solidFill>
                  </a:tcPr>
                </a:tc>
                <a:extLst>
                  <a:ext uri="{0D108BD9-81ED-4DB2-BD59-A6C34878D82A}">
                    <a16:rowId xmlns:a16="http://schemas.microsoft.com/office/drawing/2014/main" val="982082475"/>
                  </a:ext>
                </a:extLst>
              </a:tr>
              <a:tr h="5268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dirty="0">
                          <a:solidFill>
                            <a:schemeClr val="accent6"/>
                          </a:solidFill>
                        </a:rPr>
                        <a:t>Pilot 2 – Gauging online supported practice</a:t>
                      </a:r>
                    </a:p>
                  </a:txBody>
                  <a:tcPr>
                    <a:solidFill>
                      <a:srgbClr val="F8F8FF"/>
                    </a:solidFill>
                  </a:tcPr>
                </a:tc>
                <a:tc>
                  <a:txBody>
                    <a:bodyPr/>
                    <a:lstStyle/>
                    <a:p>
                      <a:pPr algn="ctr"/>
                      <a:r>
                        <a:rPr lang="en-GB" sz="1800" dirty="0"/>
                        <a:t>Short – Mid term</a:t>
                      </a:r>
                    </a:p>
                  </a:txBody>
                  <a:tcPr>
                    <a:solidFill>
                      <a:srgbClr val="F8F8FF"/>
                    </a:solidFill>
                  </a:tcPr>
                </a:tc>
                <a:extLst>
                  <a:ext uri="{0D108BD9-81ED-4DB2-BD59-A6C34878D82A}">
                    <a16:rowId xmlns:a16="http://schemas.microsoft.com/office/drawing/2014/main" val="1509743481"/>
                  </a:ext>
                </a:extLst>
              </a:tr>
              <a:tr h="5268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dirty="0">
                          <a:solidFill>
                            <a:srgbClr val="FF0000"/>
                          </a:solidFill>
                        </a:rPr>
                        <a:t>Pilot 3 – Predictive analytics - efficacy</a:t>
                      </a:r>
                      <a:endParaRPr lang="en-GB" sz="1800" dirty="0"/>
                    </a:p>
                  </a:txBody>
                  <a:tcPr>
                    <a:solidFill>
                      <a:srgbClr val="F8F8FF"/>
                    </a:solidFill>
                  </a:tcPr>
                </a:tc>
                <a:tc>
                  <a:txBody>
                    <a:bodyPr/>
                    <a:lstStyle/>
                    <a:p>
                      <a:pPr algn="ctr"/>
                      <a:r>
                        <a:rPr lang="en-GB" sz="1800" dirty="0"/>
                        <a:t>Mid term</a:t>
                      </a:r>
                    </a:p>
                  </a:txBody>
                  <a:tcPr>
                    <a:solidFill>
                      <a:srgbClr val="F8F8FF"/>
                    </a:solidFill>
                  </a:tcPr>
                </a:tc>
                <a:extLst>
                  <a:ext uri="{0D108BD9-81ED-4DB2-BD59-A6C34878D82A}">
                    <a16:rowId xmlns:a16="http://schemas.microsoft.com/office/drawing/2014/main" val="3779034491"/>
                  </a:ext>
                </a:extLst>
              </a:tr>
              <a:tr h="52689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dirty="0">
                          <a:solidFill>
                            <a:srgbClr val="FF0000"/>
                          </a:solidFill>
                        </a:rPr>
                        <a:t>Pilot 4 – Student interface dashboard</a:t>
                      </a:r>
                      <a:endParaRPr lang="en-GB" sz="1800" dirty="0"/>
                    </a:p>
                  </a:txBody>
                  <a:tcPr>
                    <a:solidFill>
                      <a:srgbClr val="F8F8FF"/>
                    </a:solidFill>
                  </a:tcPr>
                </a:tc>
                <a:tc>
                  <a:txBody>
                    <a:bodyPr/>
                    <a:lstStyle/>
                    <a:p>
                      <a:pPr algn="ctr"/>
                      <a:r>
                        <a:rPr lang="en-GB" sz="1800" dirty="0"/>
                        <a:t>Mid term</a:t>
                      </a:r>
                    </a:p>
                  </a:txBody>
                  <a:tcPr>
                    <a:solidFill>
                      <a:srgbClr val="F8F8FF"/>
                    </a:solidFill>
                  </a:tcPr>
                </a:tc>
                <a:extLst>
                  <a:ext uri="{0D108BD9-81ED-4DB2-BD59-A6C34878D82A}">
                    <a16:rowId xmlns:a16="http://schemas.microsoft.com/office/drawing/2014/main" val="2381436442"/>
                  </a:ext>
                </a:extLst>
              </a:tr>
              <a:tr h="3379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800" dirty="0">
                          <a:solidFill>
                            <a:srgbClr val="FF0000"/>
                          </a:solidFill>
                        </a:rPr>
                        <a:t>Pilot 5 – Cross institutional LA</a:t>
                      </a:r>
                    </a:p>
                  </a:txBody>
                  <a:tcPr>
                    <a:solidFill>
                      <a:srgbClr val="F8F8FF"/>
                    </a:solidFill>
                  </a:tcPr>
                </a:tc>
                <a:tc>
                  <a:txBody>
                    <a:bodyPr/>
                    <a:lstStyle/>
                    <a:p>
                      <a:pPr algn="ctr"/>
                      <a:r>
                        <a:rPr lang="en-GB" sz="1800" dirty="0"/>
                        <a:t>Long term</a:t>
                      </a:r>
                    </a:p>
                  </a:txBody>
                  <a:tcPr>
                    <a:solidFill>
                      <a:srgbClr val="F8F8FF"/>
                    </a:solidFill>
                  </a:tcPr>
                </a:tc>
                <a:extLst>
                  <a:ext uri="{0D108BD9-81ED-4DB2-BD59-A6C34878D82A}">
                    <a16:rowId xmlns:a16="http://schemas.microsoft.com/office/drawing/2014/main" val="3441352086"/>
                  </a:ext>
                </a:extLst>
              </a:tr>
            </a:tbl>
          </a:graphicData>
        </a:graphic>
      </p:graphicFrame>
    </p:spTree>
    <p:extLst>
      <p:ext uri="{BB962C8B-B14F-4D97-AF65-F5344CB8AC3E}">
        <p14:creationId xmlns:p14="http://schemas.microsoft.com/office/powerpoint/2010/main" val="2813301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7685C-73BB-430B-B7E8-48D94D5B9AF2}"/>
              </a:ext>
            </a:extLst>
          </p:cNvPr>
          <p:cNvSpPr>
            <a:spLocks noGrp="1"/>
          </p:cNvSpPr>
          <p:nvPr>
            <p:ph type="ctrTitle"/>
          </p:nvPr>
        </p:nvSpPr>
        <p:spPr>
          <a:xfrm>
            <a:off x="376238" y="3099747"/>
            <a:ext cx="3776662" cy="1787836"/>
          </a:xfrm>
        </p:spPr>
        <p:txBody>
          <a:bodyPr/>
          <a:lstStyle/>
          <a:p>
            <a:r>
              <a:rPr lang="en-GB" dirty="0">
                <a:solidFill>
                  <a:schemeClr val="bg1">
                    <a:lumMod val="95000"/>
                  </a:schemeClr>
                </a:solidFill>
              </a:rPr>
              <a:t>Thank you</a:t>
            </a:r>
            <a:br>
              <a:rPr lang="en-GB" dirty="0">
                <a:solidFill>
                  <a:schemeClr val="bg1">
                    <a:lumMod val="95000"/>
                  </a:schemeClr>
                </a:solidFill>
              </a:rPr>
            </a:br>
            <a:r>
              <a:rPr lang="en-GB" dirty="0">
                <a:solidFill>
                  <a:schemeClr val="bg1">
                    <a:lumMod val="95000"/>
                  </a:schemeClr>
                </a:solidFill>
              </a:rPr>
              <a:t>Tapadh leibh</a:t>
            </a:r>
          </a:p>
        </p:txBody>
      </p:sp>
    </p:spTree>
    <p:extLst>
      <p:ext uri="{BB962C8B-B14F-4D97-AF65-F5344CB8AC3E}">
        <p14:creationId xmlns:p14="http://schemas.microsoft.com/office/powerpoint/2010/main" val="142786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Update</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4648200" y="1416204"/>
            <a:ext cx="4119561" cy="2966225"/>
          </a:xfrm>
        </p:spPr>
        <p:txBody>
          <a:bodyPr/>
          <a:lstStyle/>
          <a:p>
            <a:r>
              <a:rPr lang="en-GB" sz="1800" b="1" dirty="0">
                <a:effectLst/>
              </a:rPr>
              <a:t>We identified 3 areas:</a:t>
            </a:r>
          </a:p>
          <a:p>
            <a:pPr marL="342900" indent="-342900">
              <a:buFont typeface="+mj-lt"/>
              <a:buAutoNum type="arabicPeriod"/>
            </a:pPr>
            <a:r>
              <a:rPr lang="en-GB" sz="1800" dirty="0">
                <a:effectLst/>
              </a:rPr>
              <a:t>Early identification of students who may be at risk</a:t>
            </a:r>
          </a:p>
          <a:p>
            <a:pPr marL="342900" indent="-342900">
              <a:buFont typeface="+mj-lt"/>
              <a:buAutoNum type="arabicPeriod"/>
            </a:pPr>
            <a:r>
              <a:rPr lang="en-GB" sz="1800" dirty="0">
                <a:effectLst/>
              </a:rPr>
              <a:t>Developing more effective means of gauging and understanding module and programme cohort patterns</a:t>
            </a:r>
            <a:endParaRPr lang="en-GB" sz="1800" dirty="0"/>
          </a:p>
          <a:p>
            <a:pPr marL="342900" indent="-342900">
              <a:buFont typeface="+mj-lt"/>
              <a:buAutoNum type="arabicPeriod"/>
            </a:pPr>
            <a:r>
              <a:rPr lang="en-GB" sz="1800" dirty="0">
                <a:effectLst/>
              </a:rPr>
              <a:t>Supporting Personal Academic Tutors, and equivalent student support roles</a:t>
            </a:r>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6" y="2495549"/>
            <a:ext cx="4039647" cy="1886879"/>
          </a:xfrm>
        </p:spPr>
        <p:txBody>
          <a:bodyPr/>
          <a:lstStyle/>
          <a:p>
            <a:r>
              <a:rPr lang="en-GB" sz="2000" dirty="0">
                <a:cs typeface="Calibri" panose="020F0502020204030204" pitchFamily="34" charset="0"/>
              </a:rPr>
              <a:t>What we said last time</a:t>
            </a:r>
          </a:p>
          <a:p>
            <a:endParaRPr lang="en-GB" sz="1800" dirty="0">
              <a:cs typeface="Calibri" panose="020F0502020204030204" pitchFamily="34" charset="0"/>
            </a:endParaRPr>
          </a:p>
          <a:p>
            <a:r>
              <a:rPr lang="en-GB" sz="1800" dirty="0">
                <a:effectLst/>
                <a:cs typeface="Calibri" panose="020F0502020204030204" pitchFamily="34" charset="0"/>
              </a:rPr>
              <a:t>Linking dialogue to data and data to dialogue: from analytics to understanding student engagement</a:t>
            </a:r>
            <a:endParaRPr lang="en-GB" sz="1800" dirty="0">
              <a:cs typeface="Calibri" panose="020F0502020204030204" pitchFamily="34" charset="0"/>
            </a:endParaRPr>
          </a:p>
          <a:p>
            <a:endParaRPr lang="en-GB" sz="1800" dirty="0">
              <a:cs typeface="Calibri" panose="020F0502020204030204" pitchFamily="34" charset="0"/>
            </a:endParaRPr>
          </a:p>
        </p:txBody>
      </p:sp>
    </p:spTree>
    <p:extLst>
      <p:ext uri="{BB962C8B-B14F-4D97-AF65-F5344CB8AC3E}">
        <p14:creationId xmlns:p14="http://schemas.microsoft.com/office/powerpoint/2010/main" val="171393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Update</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4643439" y="1761893"/>
            <a:ext cx="4119561" cy="2904482"/>
          </a:xfrm>
        </p:spPr>
        <p:txBody>
          <a:bodyPr/>
          <a:lstStyle/>
          <a:p>
            <a:pPr marL="285750" indent="-285750">
              <a:buFont typeface="Arial" panose="020B0604020202020204" pitchFamily="34" charset="0"/>
              <a:buChar char="•"/>
            </a:pPr>
            <a:r>
              <a:rPr lang="en-GB" sz="1800" dirty="0"/>
              <a:t>Moved to a new VLE in 2019/20</a:t>
            </a:r>
          </a:p>
          <a:p>
            <a:pPr marL="285750" indent="-285750">
              <a:buFont typeface="Arial" panose="020B0604020202020204" pitchFamily="34" charset="0"/>
              <a:buChar char="•"/>
            </a:pPr>
            <a:r>
              <a:rPr lang="en-GB" sz="1800" dirty="0"/>
              <a:t>Formed a Learning Analytics Steering Group January 2021</a:t>
            </a:r>
          </a:p>
          <a:p>
            <a:pPr marL="285750" indent="-285750">
              <a:buFont typeface="Arial" panose="020B0604020202020204" pitchFamily="34" charset="0"/>
              <a:buChar char="•"/>
            </a:pPr>
            <a:r>
              <a:rPr lang="en-GB" sz="1800" dirty="0"/>
              <a:t>Made a decision to focus on the VLE</a:t>
            </a:r>
          </a:p>
          <a:p>
            <a:pPr marL="285750" indent="-285750">
              <a:buFont typeface="Arial" panose="020B0604020202020204" pitchFamily="34" charset="0"/>
              <a:buChar char="•"/>
            </a:pPr>
            <a:r>
              <a:rPr lang="en-GB" sz="1800" dirty="0"/>
              <a:t>Initiated 2 workstreams</a:t>
            </a:r>
          </a:p>
          <a:p>
            <a:pPr marL="488950" lvl="1" indent="-342900">
              <a:buFont typeface="+mj-lt"/>
              <a:buAutoNum type="arabicPeriod"/>
            </a:pPr>
            <a:r>
              <a:rPr lang="en-GB" sz="1800" dirty="0"/>
              <a:t>Course overview widget</a:t>
            </a:r>
          </a:p>
          <a:p>
            <a:pPr marL="488950" lvl="1" indent="-342900">
              <a:buFont typeface="+mj-lt"/>
              <a:buAutoNum type="arabicPeriod"/>
            </a:pPr>
            <a:r>
              <a:rPr lang="en-GB" sz="1800" dirty="0"/>
              <a:t>Structure and pedagogy</a:t>
            </a:r>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8" y="2495550"/>
            <a:ext cx="3567112" cy="1570866"/>
          </a:xfrm>
        </p:spPr>
        <p:txBody>
          <a:bodyPr/>
          <a:lstStyle/>
          <a:p>
            <a:r>
              <a:rPr lang="en-GB" sz="2000" dirty="0"/>
              <a:t>What we have done since</a:t>
            </a:r>
          </a:p>
          <a:p>
            <a:endParaRPr lang="en-GB" sz="1800" dirty="0"/>
          </a:p>
          <a:p>
            <a:r>
              <a:rPr lang="en-GB" sz="1800" dirty="0"/>
              <a:t>F</a:t>
            </a:r>
            <a:r>
              <a:rPr lang="en-GB" sz="1800" dirty="0">
                <a:effectLst/>
              </a:rPr>
              <a:t>ocus on the learning analytics capabilities of the VLE, but also to look at other systems.</a:t>
            </a:r>
            <a:endParaRPr lang="en-GB" sz="1800" dirty="0"/>
          </a:p>
          <a:p>
            <a:endParaRPr lang="en-GB" dirty="0"/>
          </a:p>
          <a:p>
            <a:endParaRPr lang="en-GB" dirty="0"/>
          </a:p>
        </p:txBody>
      </p:sp>
    </p:spTree>
    <p:extLst>
      <p:ext uri="{BB962C8B-B14F-4D97-AF65-F5344CB8AC3E}">
        <p14:creationId xmlns:p14="http://schemas.microsoft.com/office/powerpoint/2010/main" val="3162339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Update</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6434136" y="1486274"/>
            <a:ext cx="2333625" cy="2904482"/>
          </a:xfrm>
        </p:spPr>
        <p:txBody>
          <a:bodyPr/>
          <a:lstStyle/>
          <a:p>
            <a:pPr marL="285750" indent="-285750">
              <a:buFont typeface="Arial" panose="020B0604020202020204" pitchFamily="34" charset="0"/>
              <a:buChar char="•"/>
            </a:pPr>
            <a:r>
              <a:rPr lang="en-GB" sz="1800" dirty="0"/>
              <a:t>Website</a:t>
            </a:r>
          </a:p>
          <a:p>
            <a:pPr marL="285750" indent="-285750">
              <a:buFont typeface="Arial" panose="020B0604020202020204" pitchFamily="34" charset="0"/>
              <a:buChar char="•"/>
            </a:pPr>
            <a:r>
              <a:rPr lang="en-GB" sz="1800" dirty="0"/>
              <a:t>Yammer</a:t>
            </a:r>
          </a:p>
          <a:p>
            <a:pPr marL="285750" indent="-285750">
              <a:buFont typeface="Arial" panose="020B0604020202020204" pitchFamily="34" charset="0"/>
              <a:buChar char="•"/>
            </a:pPr>
            <a:r>
              <a:rPr lang="en-GB" sz="1800" dirty="0"/>
              <a:t>Newsletters</a:t>
            </a:r>
          </a:p>
          <a:p>
            <a:pPr marL="285750" indent="-285750">
              <a:buFont typeface="Arial" panose="020B0604020202020204" pitchFamily="34" charset="0"/>
              <a:buChar char="•"/>
            </a:pPr>
            <a:r>
              <a:rPr lang="en-GB" sz="1800" dirty="0"/>
              <a:t>Email</a:t>
            </a:r>
          </a:p>
          <a:p>
            <a:pPr marL="285750" indent="-285750">
              <a:buFont typeface="Arial" panose="020B0604020202020204" pitchFamily="34" charset="0"/>
              <a:buChar char="•"/>
            </a:pPr>
            <a:r>
              <a:rPr lang="en-GB" sz="1800" dirty="0"/>
              <a:t>Social media</a:t>
            </a:r>
          </a:p>
          <a:p>
            <a:pPr marL="285750" indent="-285750">
              <a:buFont typeface="Arial" panose="020B0604020202020204" pitchFamily="34" charset="0"/>
              <a:buChar char="•"/>
            </a:pPr>
            <a:r>
              <a:rPr lang="en-GB" sz="1800" dirty="0"/>
              <a:t>Webinars</a:t>
            </a:r>
          </a:p>
          <a:p>
            <a:pPr marL="285750" indent="-285750">
              <a:buFont typeface="Arial" panose="020B0604020202020204" pitchFamily="34" charset="0"/>
              <a:buChar char="•"/>
            </a:pPr>
            <a:r>
              <a:rPr lang="en-GB" sz="1800" dirty="0"/>
              <a:t>Faculty events</a:t>
            </a:r>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8" y="2495550"/>
            <a:ext cx="3567112" cy="1730762"/>
          </a:xfrm>
        </p:spPr>
        <p:txBody>
          <a:bodyPr/>
          <a:lstStyle/>
          <a:p>
            <a:r>
              <a:rPr lang="en-GB" sz="2000" dirty="0"/>
              <a:t>Where we are now</a:t>
            </a:r>
          </a:p>
          <a:p>
            <a:endParaRPr lang="en-GB" sz="1800" dirty="0"/>
          </a:p>
          <a:p>
            <a:r>
              <a:rPr lang="en-GB" sz="1800" dirty="0"/>
              <a:t>Communications strategy</a:t>
            </a:r>
          </a:p>
          <a:p>
            <a:endParaRPr lang="en-GB" dirty="0"/>
          </a:p>
          <a:p>
            <a:endParaRPr lang="en-GB" dirty="0"/>
          </a:p>
        </p:txBody>
      </p:sp>
      <p:pic>
        <p:nvPicPr>
          <p:cNvPr id="6" name="Picture 5">
            <a:extLst>
              <a:ext uri="{FF2B5EF4-FFF2-40B4-BE49-F238E27FC236}">
                <a16:creationId xmlns:a16="http://schemas.microsoft.com/office/drawing/2014/main" id="{1C11CB7A-A142-4E44-987C-778FC58226DA}"/>
              </a:ext>
            </a:extLst>
          </p:cNvPr>
          <p:cNvPicPr>
            <a:picLocks noChangeAspect="1"/>
          </p:cNvPicPr>
          <p:nvPr/>
        </p:nvPicPr>
        <p:blipFill>
          <a:blip r:embed="rId3"/>
          <a:stretch>
            <a:fillRect/>
          </a:stretch>
        </p:blipFill>
        <p:spPr>
          <a:xfrm>
            <a:off x="3356357" y="1486274"/>
            <a:ext cx="2646172" cy="2745759"/>
          </a:xfrm>
          <a:prstGeom prst="rect">
            <a:avLst/>
          </a:prstGeom>
        </p:spPr>
      </p:pic>
    </p:spTree>
    <p:extLst>
      <p:ext uri="{BB962C8B-B14F-4D97-AF65-F5344CB8AC3E}">
        <p14:creationId xmlns:p14="http://schemas.microsoft.com/office/powerpoint/2010/main" val="1863523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F85E-4F21-46B4-A3F7-3672A4D623B1}"/>
              </a:ext>
            </a:extLst>
          </p:cNvPr>
          <p:cNvSpPr>
            <a:spLocks noGrp="1"/>
          </p:cNvSpPr>
          <p:nvPr>
            <p:ph type="title"/>
          </p:nvPr>
        </p:nvSpPr>
        <p:spPr/>
        <p:txBody>
          <a:bodyPr/>
          <a:lstStyle/>
          <a:p>
            <a:pPr>
              <a:lnSpc>
                <a:spcPct val="100000"/>
              </a:lnSpc>
            </a:pPr>
            <a:r>
              <a:rPr lang="en-GB" sz="3600" dirty="0"/>
              <a:t>Update</a:t>
            </a:r>
          </a:p>
        </p:txBody>
      </p:sp>
      <p:sp>
        <p:nvSpPr>
          <p:cNvPr id="3" name="Content Placeholder 2">
            <a:extLst>
              <a:ext uri="{FF2B5EF4-FFF2-40B4-BE49-F238E27FC236}">
                <a16:creationId xmlns:a16="http://schemas.microsoft.com/office/drawing/2014/main" id="{8C67FB39-0FBA-46DD-9D70-E6E7EFB0B6DF}"/>
              </a:ext>
            </a:extLst>
          </p:cNvPr>
          <p:cNvSpPr>
            <a:spLocks noGrp="1"/>
          </p:cNvSpPr>
          <p:nvPr>
            <p:ph idx="1"/>
          </p:nvPr>
        </p:nvSpPr>
        <p:spPr>
          <a:xfrm>
            <a:off x="5736432" y="1590360"/>
            <a:ext cx="3031329" cy="2904482"/>
          </a:xfrm>
        </p:spPr>
        <p:txBody>
          <a:bodyPr/>
          <a:lstStyle/>
          <a:p>
            <a:pPr marL="285750" indent="-285750">
              <a:buFont typeface="Arial" panose="020B0604020202020204" pitchFamily="34" charset="0"/>
              <a:buChar char="•"/>
            </a:pPr>
            <a:r>
              <a:rPr lang="en-GB" sz="1800" dirty="0"/>
              <a:t>Created a Privacy and Ethics CoP</a:t>
            </a:r>
          </a:p>
          <a:p>
            <a:pPr marL="285750" indent="-285750">
              <a:buFont typeface="Arial" panose="020B0604020202020204" pitchFamily="34" charset="0"/>
              <a:buChar char="•"/>
            </a:pPr>
            <a:r>
              <a:rPr lang="en-GB" sz="1800" dirty="0"/>
              <a:t>Developed support resources</a:t>
            </a:r>
          </a:p>
          <a:p>
            <a:pPr marL="285750" indent="-285750">
              <a:buFont typeface="Arial" panose="020B0604020202020204" pitchFamily="34" charset="0"/>
              <a:buChar char="•"/>
            </a:pPr>
            <a:r>
              <a:rPr lang="en-GB" sz="1800" dirty="0"/>
              <a:t>Implemented the Widget Jan 2022</a:t>
            </a:r>
          </a:p>
          <a:p>
            <a:pPr marL="285750" indent="-285750">
              <a:buFont typeface="Arial" panose="020B0604020202020204" pitchFamily="34" charset="0"/>
              <a:buChar char="•"/>
            </a:pPr>
            <a:r>
              <a:rPr lang="en-GB" sz="1800" dirty="0"/>
              <a:t>Continued to promote</a:t>
            </a:r>
          </a:p>
          <a:p>
            <a:pPr marL="285750" indent="-285750">
              <a:buFont typeface="Arial" panose="020B0604020202020204" pitchFamily="34" charset="0"/>
              <a:buChar char="•"/>
            </a:pPr>
            <a:endParaRPr lang="en-GB" sz="1800" dirty="0"/>
          </a:p>
          <a:p>
            <a:endParaRPr lang="en-GB" sz="1800" dirty="0"/>
          </a:p>
        </p:txBody>
      </p:sp>
      <p:sp>
        <p:nvSpPr>
          <p:cNvPr id="4" name="Text Placeholder 3">
            <a:extLst>
              <a:ext uri="{FF2B5EF4-FFF2-40B4-BE49-F238E27FC236}">
                <a16:creationId xmlns:a16="http://schemas.microsoft.com/office/drawing/2014/main" id="{F9D47CD4-238E-4074-9420-E23EEB421872}"/>
              </a:ext>
            </a:extLst>
          </p:cNvPr>
          <p:cNvSpPr>
            <a:spLocks noGrp="1"/>
          </p:cNvSpPr>
          <p:nvPr>
            <p:ph type="body" sz="quarter" idx="10"/>
          </p:nvPr>
        </p:nvSpPr>
        <p:spPr>
          <a:xfrm>
            <a:off x="376238" y="2495550"/>
            <a:ext cx="3567112" cy="1730762"/>
          </a:xfrm>
        </p:spPr>
        <p:txBody>
          <a:bodyPr/>
          <a:lstStyle/>
          <a:p>
            <a:r>
              <a:rPr lang="en-GB" sz="2000" dirty="0"/>
              <a:t>Where we are now</a:t>
            </a:r>
          </a:p>
          <a:p>
            <a:endParaRPr lang="en-GB" sz="1800" dirty="0"/>
          </a:p>
          <a:p>
            <a:r>
              <a:rPr lang="en-GB" sz="1800" dirty="0"/>
              <a:t>Workstream 1: </a:t>
            </a:r>
          </a:p>
          <a:p>
            <a:r>
              <a:rPr lang="en-GB" sz="1800" dirty="0"/>
              <a:t>Course Overview Widget</a:t>
            </a:r>
          </a:p>
          <a:p>
            <a:endParaRPr lang="en-GB" dirty="0"/>
          </a:p>
          <a:p>
            <a:endParaRPr lang="en-GB" dirty="0"/>
          </a:p>
        </p:txBody>
      </p:sp>
    </p:spTree>
    <p:extLst>
      <p:ext uri="{BB962C8B-B14F-4D97-AF65-F5344CB8AC3E}">
        <p14:creationId xmlns:p14="http://schemas.microsoft.com/office/powerpoint/2010/main" val="3796633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1194-6E60-44A7-8958-394100615572}"/>
              </a:ext>
            </a:extLst>
          </p:cNvPr>
          <p:cNvSpPr>
            <a:spLocks noGrp="1"/>
          </p:cNvSpPr>
          <p:nvPr>
            <p:ph type="title"/>
          </p:nvPr>
        </p:nvSpPr>
        <p:spPr>
          <a:xfrm>
            <a:off x="376238" y="1077084"/>
            <a:ext cx="7948612" cy="599316"/>
          </a:xfrm>
        </p:spPr>
        <p:txBody>
          <a:bodyPr/>
          <a:lstStyle/>
          <a:p>
            <a:r>
              <a:rPr lang="en-GB" sz="3600" dirty="0"/>
              <a:t>Supporting resources</a:t>
            </a:r>
          </a:p>
        </p:txBody>
      </p:sp>
      <p:pic>
        <p:nvPicPr>
          <p:cNvPr id="4" name="Picture 3">
            <a:extLst>
              <a:ext uri="{FF2B5EF4-FFF2-40B4-BE49-F238E27FC236}">
                <a16:creationId xmlns:a16="http://schemas.microsoft.com/office/drawing/2014/main" id="{B593C407-8AE1-4343-AA44-B9984E65502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76238" y="1790699"/>
            <a:ext cx="3067478" cy="2810267"/>
          </a:xfrm>
          <a:prstGeom prst="rect">
            <a:avLst/>
          </a:prstGeom>
        </p:spPr>
      </p:pic>
      <p:pic>
        <p:nvPicPr>
          <p:cNvPr id="7" name="Picture 6">
            <a:extLst>
              <a:ext uri="{FF2B5EF4-FFF2-40B4-BE49-F238E27FC236}">
                <a16:creationId xmlns:a16="http://schemas.microsoft.com/office/drawing/2014/main" id="{360CCFB7-46AA-4117-97E9-C4F4C02B17E9}"/>
              </a:ext>
            </a:extLst>
          </p:cNvPr>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443716" y="1790699"/>
            <a:ext cx="5427930" cy="3246613"/>
          </a:xfrm>
          <a:prstGeom prst="rect">
            <a:avLst/>
          </a:prstGeom>
        </p:spPr>
      </p:pic>
    </p:spTree>
    <p:extLst>
      <p:ext uri="{BB962C8B-B14F-4D97-AF65-F5344CB8AC3E}">
        <p14:creationId xmlns:p14="http://schemas.microsoft.com/office/powerpoint/2010/main" val="251301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1194-6E60-44A7-8958-394100615572}"/>
              </a:ext>
            </a:extLst>
          </p:cNvPr>
          <p:cNvSpPr>
            <a:spLocks noGrp="1"/>
          </p:cNvSpPr>
          <p:nvPr>
            <p:ph type="title"/>
          </p:nvPr>
        </p:nvSpPr>
        <p:spPr>
          <a:xfrm>
            <a:off x="376238" y="1077084"/>
            <a:ext cx="7948612" cy="599316"/>
          </a:xfrm>
        </p:spPr>
        <p:txBody>
          <a:bodyPr/>
          <a:lstStyle/>
          <a:p>
            <a:r>
              <a:rPr lang="en-GB" sz="3600" dirty="0"/>
              <a:t>Supporting resources</a:t>
            </a:r>
          </a:p>
        </p:txBody>
      </p:sp>
      <p:pic>
        <p:nvPicPr>
          <p:cNvPr id="4" name="Picture 3">
            <a:extLst>
              <a:ext uri="{FF2B5EF4-FFF2-40B4-BE49-F238E27FC236}">
                <a16:creationId xmlns:a16="http://schemas.microsoft.com/office/drawing/2014/main" id="{F437B70C-BF9A-4A47-9FFB-6CE643DB713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17142" y="1654598"/>
            <a:ext cx="3445209" cy="3275599"/>
          </a:xfrm>
          <a:prstGeom prst="rect">
            <a:avLst/>
          </a:prstGeom>
        </p:spPr>
      </p:pic>
      <p:pic>
        <p:nvPicPr>
          <p:cNvPr id="6" name="Picture 5">
            <a:extLst>
              <a:ext uri="{FF2B5EF4-FFF2-40B4-BE49-F238E27FC236}">
                <a16:creationId xmlns:a16="http://schemas.microsoft.com/office/drawing/2014/main" id="{C32A4FB4-57AC-40BD-82D2-35349A322947}"/>
              </a:ext>
            </a:extLst>
          </p:cNvPr>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62351" y="1654598"/>
            <a:ext cx="5552925" cy="3435091"/>
          </a:xfrm>
          <a:prstGeom prst="rect">
            <a:avLst/>
          </a:prstGeom>
        </p:spPr>
      </p:pic>
    </p:spTree>
    <p:extLst>
      <p:ext uri="{BB962C8B-B14F-4D97-AF65-F5344CB8AC3E}">
        <p14:creationId xmlns:p14="http://schemas.microsoft.com/office/powerpoint/2010/main" val="909106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1194-6E60-44A7-8958-394100615572}"/>
              </a:ext>
            </a:extLst>
          </p:cNvPr>
          <p:cNvSpPr>
            <a:spLocks noGrp="1"/>
          </p:cNvSpPr>
          <p:nvPr>
            <p:ph type="title"/>
          </p:nvPr>
        </p:nvSpPr>
        <p:spPr>
          <a:xfrm>
            <a:off x="376238" y="1077084"/>
            <a:ext cx="7948612" cy="599316"/>
          </a:xfrm>
        </p:spPr>
        <p:txBody>
          <a:bodyPr/>
          <a:lstStyle/>
          <a:p>
            <a:r>
              <a:rPr lang="en-GB" sz="3600" dirty="0"/>
              <a:t>Supporting resources</a:t>
            </a:r>
          </a:p>
        </p:txBody>
      </p:sp>
      <p:pic>
        <p:nvPicPr>
          <p:cNvPr id="10" name="Picture 9">
            <a:extLst>
              <a:ext uri="{FF2B5EF4-FFF2-40B4-BE49-F238E27FC236}">
                <a16:creationId xmlns:a16="http://schemas.microsoft.com/office/drawing/2014/main" id="{79CB63E1-0C5C-4152-9994-29AAE16F885C}"/>
              </a:ext>
            </a:extLst>
          </p:cNvPr>
          <p:cNvPicPr>
            <a:picLocks noChangeAspect="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62351" y="1654598"/>
            <a:ext cx="5205412" cy="3322262"/>
          </a:xfrm>
          <a:prstGeom prst="rect">
            <a:avLst/>
          </a:prstGeom>
        </p:spPr>
      </p:pic>
      <p:pic>
        <p:nvPicPr>
          <p:cNvPr id="16" name="Picture 15">
            <a:extLst>
              <a:ext uri="{FF2B5EF4-FFF2-40B4-BE49-F238E27FC236}">
                <a16:creationId xmlns:a16="http://schemas.microsoft.com/office/drawing/2014/main" id="{796C9C3C-B31E-466C-8DE7-08EC65E3A016}"/>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275432" y="1795668"/>
            <a:ext cx="3286919" cy="2865783"/>
          </a:xfrm>
          <a:prstGeom prst="rect">
            <a:avLst/>
          </a:prstGeom>
        </p:spPr>
      </p:pic>
    </p:spTree>
    <p:extLst>
      <p:ext uri="{BB962C8B-B14F-4D97-AF65-F5344CB8AC3E}">
        <p14:creationId xmlns:p14="http://schemas.microsoft.com/office/powerpoint/2010/main" val="409274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1E185A-6061-41DD-BBE0-F24DF20B1C13}"/>
              </a:ext>
            </a:extLst>
          </p:cNvPr>
          <p:cNvSpPr>
            <a:spLocks noGrp="1"/>
          </p:cNvSpPr>
          <p:nvPr>
            <p:ph type="title"/>
          </p:nvPr>
        </p:nvSpPr>
        <p:spPr>
          <a:xfrm>
            <a:off x="376238" y="1077084"/>
            <a:ext cx="7948612" cy="599316"/>
          </a:xfrm>
        </p:spPr>
        <p:txBody>
          <a:bodyPr/>
          <a:lstStyle/>
          <a:p>
            <a:r>
              <a:rPr lang="en-GB" sz="3600" dirty="0"/>
              <a:t>Supporting resources</a:t>
            </a:r>
          </a:p>
        </p:txBody>
      </p:sp>
      <p:pic>
        <p:nvPicPr>
          <p:cNvPr id="17" name="Picture 16">
            <a:extLst>
              <a:ext uri="{FF2B5EF4-FFF2-40B4-BE49-F238E27FC236}">
                <a16:creationId xmlns:a16="http://schemas.microsoft.com/office/drawing/2014/main" id="{E53C426C-3056-43F9-AB9B-E80AE934F4E8}"/>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76238" y="1676400"/>
            <a:ext cx="2020631" cy="3189800"/>
          </a:xfrm>
          <a:prstGeom prst="rect">
            <a:avLst/>
          </a:prstGeom>
        </p:spPr>
      </p:pic>
      <p:grpSp>
        <p:nvGrpSpPr>
          <p:cNvPr id="4" name="Group 3">
            <a:extLst>
              <a:ext uri="{FF2B5EF4-FFF2-40B4-BE49-F238E27FC236}">
                <a16:creationId xmlns:a16="http://schemas.microsoft.com/office/drawing/2014/main" id="{113C786C-C43C-4B87-B32E-5965AAAE1682}"/>
              </a:ext>
            </a:extLst>
          </p:cNvPr>
          <p:cNvGrpSpPr/>
          <p:nvPr/>
        </p:nvGrpSpPr>
        <p:grpSpPr>
          <a:xfrm>
            <a:off x="2952274" y="1756514"/>
            <a:ext cx="6006120" cy="3109686"/>
            <a:chOff x="2952274" y="1848050"/>
            <a:chExt cx="6006120" cy="3109686"/>
          </a:xfrm>
        </p:grpSpPr>
        <p:grpSp>
          <p:nvGrpSpPr>
            <p:cNvPr id="15" name="Group 14">
              <a:extLst>
                <a:ext uri="{FF2B5EF4-FFF2-40B4-BE49-F238E27FC236}">
                  <a16:creationId xmlns:a16="http://schemas.microsoft.com/office/drawing/2014/main" id="{08A1200F-4384-408A-A8F0-E7E992516DC3}"/>
                </a:ext>
              </a:extLst>
            </p:cNvPr>
            <p:cNvGrpSpPr/>
            <p:nvPr/>
          </p:nvGrpSpPr>
          <p:grpSpPr>
            <a:xfrm>
              <a:off x="2952274" y="1848050"/>
              <a:ext cx="6006120" cy="3109686"/>
              <a:chOff x="141697" y="1944303"/>
              <a:chExt cx="6006120" cy="3109686"/>
            </a:xfrm>
          </p:grpSpPr>
          <p:pic>
            <p:nvPicPr>
              <p:cNvPr id="8" name="Picture 7">
                <a:extLst>
                  <a:ext uri="{FF2B5EF4-FFF2-40B4-BE49-F238E27FC236}">
                    <a16:creationId xmlns:a16="http://schemas.microsoft.com/office/drawing/2014/main" id="{0B8EB24A-2544-4F0A-AB77-82FD165620A0}"/>
                  </a:ext>
                </a:extLst>
              </p:cNvPr>
              <p:cNvPicPr>
                <a:picLocks noChangeAspect="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41697" y="3542461"/>
                <a:ext cx="3592905" cy="1511528"/>
              </a:xfrm>
              <a:prstGeom prst="rect">
                <a:avLst/>
              </a:prstGeom>
            </p:spPr>
          </p:pic>
          <p:pic>
            <p:nvPicPr>
              <p:cNvPr id="14" name="Picture 13">
                <a:extLst>
                  <a:ext uri="{FF2B5EF4-FFF2-40B4-BE49-F238E27FC236}">
                    <a16:creationId xmlns:a16="http://schemas.microsoft.com/office/drawing/2014/main" id="{83DF4602-6222-46BE-91BA-12D2C3335291}"/>
                  </a:ext>
                </a:extLst>
              </p:cNvPr>
              <p:cNvPicPr>
                <a:picLocks noChangeAspect="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734602" y="1944303"/>
                <a:ext cx="2413215" cy="3109686"/>
              </a:xfrm>
              <a:prstGeom prst="rect">
                <a:avLst/>
              </a:prstGeom>
            </p:spPr>
          </p:pic>
        </p:grpSp>
        <p:pic>
          <p:nvPicPr>
            <p:cNvPr id="3" name="Picture 2">
              <a:extLst>
                <a:ext uri="{FF2B5EF4-FFF2-40B4-BE49-F238E27FC236}">
                  <a16:creationId xmlns:a16="http://schemas.microsoft.com/office/drawing/2014/main" id="{7A60F6D2-999D-449B-8D4C-F6DA636321C7}"/>
                </a:ext>
              </a:extLst>
            </p:cNvPr>
            <p:cNvPicPr>
              <a:picLocks noChangeAspect="1"/>
            </p:cNvPicPr>
            <p:nvPr/>
          </p:nvPicPr>
          <p:blipFill>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958036" y="2071815"/>
              <a:ext cx="3587143" cy="1331078"/>
            </a:xfrm>
            <a:prstGeom prst="rect">
              <a:avLst/>
            </a:prstGeom>
          </p:spPr>
        </p:pic>
      </p:grpSp>
    </p:spTree>
    <p:extLst>
      <p:ext uri="{BB962C8B-B14F-4D97-AF65-F5344CB8AC3E}">
        <p14:creationId xmlns:p14="http://schemas.microsoft.com/office/powerpoint/2010/main" val="3866118008"/>
      </p:ext>
    </p:extLst>
  </p:cSld>
  <p:clrMapOvr>
    <a:masterClrMapping/>
  </p:clrMapOvr>
</p:sld>
</file>

<file path=ppt/theme/theme1.xml><?xml version="1.0" encoding="utf-8"?>
<a:theme xmlns:a="http://schemas.openxmlformats.org/drawingml/2006/main" name="UHI Arial Font">
  <a:themeElements>
    <a:clrScheme name="UHI">
      <a:dk1>
        <a:srgbClr val="000000"/>
      </a:dk1>
      <a:lt1>
        <a:sysClr val="window" lastClr="FFFFFF"/>
      </a:lt1>
      <a:dk2>
        <a:srgbClr val="000000"/>
      </a:dk2>
      <a:lt2>
        <a:srgbClr val="FFFFFF"/>
      </a:lt2>
      <a:accent1>
        <a:srgbClr val="7655D2"/>
      </a:accent1>
      <a:accent2>
        <a:srgbClr val="25B89D"/>
      </a:accent2>
      <a:accent3>
        <a:srgbClr val="E2143A"/>
      </a:accent3>
      <a:accent4>
        <a:srgbClr val="0072ED"/>
      </a:accent4>
      <a:accent5>
        <a:srgbClr val="F87A46"/>
      </a:accent5>
      <a:accent6>
        <a:srgbClr val="FFBB50"/>
      </a:accent6>
      <a:hlink>
        <a:srgbClr val="000000"/>
      </a:hlink>
      <a:folHlink>
        <a:srgbClr val="000000"/>
      </a:folHlink>
    </a:clrScheme>
    <a:fontScheme name="UHI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UHI simple powerpoint template accessible" id="{FEAEDE8F-AB3E-4D30-BC40-41068D3CDAEF}" vid="{E69FAE4A-47D1-416D-A53F-40387E6C4F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UHI Arial Font</Template>
  <TotalTime>0</TotalTime>
  <Words>718</Words>
  <Application>Microsoft Office PowerPoint</Application>
  <PresentationFormat>On-screen Show (16:9)</PresentationFormat>
  <Paragraphs>125</Paragraphs>
  <Slides>18</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UHI Arial Font</vt:lpstr>
      <vt:lpstr>Enhancement Conference 2022:  Resilient Learning Communities – Inclusive, Flexible and Accessible</vt:lpstr>
      <vt:lpstr>Update</vt:lpstr>
      <vt:lpstr>Update</vt:lpstr>
      <vt:lpstr>Update</vt:lpstr>
      <vt:lpstr>Update</vt:lpstr>
      <vt:lpstr>Supporting resources</vt:lpstr>
      <vt:lpstr>Supporting resources</vt:lpstr>
      <vt:lpstr>Supporting resources</vt:lpstr>
      <vt:lpstr>Supporting resources</vt:lpstr>
      <vt:lpstr>Early Indications &amp; Next Steps</vt:lpstr>
      <vt:lpstr>Early Indications &amp; Next Steps</vt:lpstr>
      <vt:lpstr>Early Indications &amp; Next Steps</vt:lpstr>
      <vt:lpstr>Early Indications &amp; Next Steps</vt:lpstr>
      <vt:lpstr>Early Indications &amp; Next Steps</vt:lpstr>
      <vt:lpstr>Update</vt:lpstr>
      <vt:lpstr>Achievements</vt:lpstr>
      <vt:lpstr>Future Directions</vt:lpstr>
      <vt:lpstr>Thank you Tapadh leibh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Harnessing learner engagement analytics to improve student support and enhance online-enabled learning and teaching</dc:title>
  <dc:creator>University of the Highlands and Islands</dc:creator>
  <cp:lastModifiedBy/>
  <cp:revision>1</cp:revision>
  <dcterms:created xsi:type="dcterms:W3CDTF">2022-08-09T10:05:39Z</dcterms:created>
  <dcterms:modified xsi:type="dcterms:W3CDTF">2022-08-09T10:05:43Z</dcterms:modified>
</cp:coreProperties>
</file>