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8" r:id="rId6"/>
    <p:sldId id="280" r:id="rId7"/>
    <p:sldId id="259" r:id="rId8"/>
    <p:sldId id="262" r:id="rId9"/>
    <p:sldId id="263" r:id="rId10"/>
    <p:sldId id="269" r:id="rId11"/>
    <p:sldId id="268" r:id="rId12"/>
    <p:sldId id="282" r:id="rId13"/>
    <p:sldId id="273" r:id="rId14"/>
    <p:sldId id="278" r:id="rId15"/>
    <p:sldId id="261" r:id="rId16"/>
    <p:sldId id="275" r:id="rId17"/>
    <p:sldId id="277" r:id="rId18"/>
    <p:sldId id="279" r:id="rId19"/>
    <p:sldId id="276" r:id="rId20"/>
    <p:sldId id="281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D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4692"/>
  </p:normalViewPr>
  <p:slideViewPr>
    <p:cSldViewPr snapToGrid="0" snapToObjects="1" showGuides="1">
      <p:cViewPr varScale="1">
        <p:scale>
          <a:sx n="97" d="100"/>
          <a:sy n="97" d="100"/>
        </p:scale>
        <p:origin x="1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image" Target="../media/image1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image" Target="../media/image19.jp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8E055-FE15-4A5D-BCF3-1674602356C9}" type="doc">
      <dgm:prSet loTypeId="urn:microsoft.com/office/officeart/2005/8/layout/radial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1FF03E-43E2-495C-AD92-57A151AD59A9}">
      <dgm:prSet phldrT="[Text]"/>
      <dgm:spPr/>
      <dgm:t>
        <a:bodyPr/>
        <a:lstStyle/>
        <a:p>
          <a:r>
            <a:rPr lang="en-GB" b="1" dirty="0"/>
            <a:t>Enhancing Programme Leadership</a:t>
          </a:r>
        </a:p>
      </dgm:t>
    </dgm:pt>
    <dgm:pt modelId="{C464A5D7-79D9-49CF-9240-1E4E20B5B789}" type="parTrans" cxnId="{5F6AC435-D852-4D33-8059-DB456EA98C10}">
      <dgm:prSet/>
      <dgm:spPr/>
      <dgm:t>
        <a:bodyPr/>
        <a:lstStyle/>
        <a:p>
          <a:endParaRPr lang="en-GB"/>
        </a:p>
      </dgm:t>
    </dgm:pt>
    <dgm:pt modelId="{729EF6F7-DFF4-4BDF-A72D-06F13AAF23A8}" type="sibTrans" cxnId="{5F6AC435-D852-4D33-8059-DB456EA98C10}">
      <dgm:prSet/>
      <dgm:spPr/>
      <dgm:t>
        <a:bodyPr/>
        <a:lstStyle/>
        <a:p>
          <a:endParaRPr lang="en-GB"/>
        </a:p>
      </dgm:t>
    </dgm:pt>
    <dgm:pt modelId="{D8E88C0E-72B2-4321-B7A2-DEE4FD017288}">
      <dgm:prSet phldrT="[Text]" custT="1"/>
      <dgm:spPr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</a:gradFill>
      </dgm:spPr>
      <dgm:t>
        <a:bodyPr/>
        <a:lstStyle/>
        <a:p>
          <a:r>
            <a:rPr lang="en-GB" sz="1600" b="1" dirty="0"/>
            <a:t>Navigating the Data Landscape</a:t>
          </a:r>
        </a:p>
      </dgm:t>
    </dgm:pt>
    <dgm:pt modelId="{A162880D-08CC-4593-9A25-7C28E08A9D25}" type="parTrans" cxnId="{8DB5D4CB-A792-418D-9A9E-4EBA87651D66}">
      <dgm:prSet/>
      <dgm:spPr/>
      <dgm:t>
        <a:bodyPr/>
        <a:lstStyle/>
        <a:p>
          <a:endParaRPr lang="en-GB"/>
        </a:p>
      </dgm:t>
    </dgm:pt>
    <dgm:pt modelId="{466E74F2-C73D-4C79-9CFC-34C1776BC1A3}" type="sibTrans" cxnId="{8DB5D4CB-A792-418D-9A9E-4EBA87651D66}">
      <dgm:prSet/>
      <dgm:spPr/>
      <dgm:t>
        <a:bodyPr/>
        <a:lstStyle/>
        <a:p>
          <a:endParaRPr lang="en-GB"/>
        </a:p>
      </dgm:t>
    </dgm:pt>
    <dgm:pt modelId="{E65D54F1-62B7-4D99-AECA-2F2ED542C98F}">
      <dgm:prSet phldrT="[Text]" custT="1"/>
      <dgm:spPr>
        <a:gradFill rotWithShape="0">
          <a:gsLst>
            <a:gs pos="10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100000">
              <a:schemeClr val="accent5">
                <a:lumMod val="75000"/>
              </a:schemeClr>
            </a:gs>
          </a:gsLst>
        </a:gradFill>
      </dgm:spPr>
      <dgm:t>
        <a:bodyPr/>
        <a:lstStyle/>
        <a:p>
          <a:r>
            <a:rPr lang="en-GB" sz="1600" b="1" dirty="0"/>
            <a:t>Engaging with Student Voices</a:t>
          </a:r>
        </a:p>
      </dgm:t>
    </dgm:pt>
    <dgm:pt modelId="{F5932947-8EA3-46A1-91C2-B1D11A230439}" type="parTrans" cxnId="{5526288A-0C69-4CF8-8183-DEE23610B52B}">
      <dgm:prSet/>
      <dgm:spPr/>
      <dgm:t>
        <a:bodyPr/>
        <a:lstStyle/>
        <a:p>
          <a:endParaRPr lang="en-GB"/>
        </a:p>
      </dgm:t>
    </dgm:pt>
    <dgm:pt modelId="{A2DC28D9-63EC-41E9-BA2F-CD641803B5F1}" type="sibTrans" cxnId="{5526288A-0C69-4CF8-8183-DEE23610B52B}">
      <dgm:prSet/>
      <dgm:spPr/>
      <dgm:t>
        <a:bodyPr/>
        <a:lstStyle/>
        <a:p>
          <a:endParaRPr lang="en-GB"/>
        </a:p>
      </dgm:t>
    </dgm:pt>
    <dgm:pt modelId="{5F39D21C-4B22-47D5-A07D-35325A12438F}">
      <dgm:prSet phldrT="[Text]" custT="1"/>
      <dgm:spPr>
        <a:gradFill rotWithShape="0">
          <a:gsLst>
            <a:gs pos="10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  <dgm:t>
        <a:bodyPr/>
        <a:lstStyle/>
        <a:p>
          <a:r>
            <a:rPr lang="en-GB" sz="1400" b="1" dirty="0"/>
            <a:t>Creating Cultures of Enhancement in Programme Teams</a:t>
          </a:r>
        </a:p>
      </dgm:t>
    </dgm:pt>
    <dgm:pt modelId="{D8FDF082-4DB0-4893-B09F-04172140AF7D}" type="parTrans" cxnId="{F95526F6-1A2F-458B-A787-D05E8D2456CD}">
      <dgm:prSet/>
      <dgm:spPr/>
      <dgm:t>
        <a:bodyPr/>
        <a:lstStyle/>
        <a:p>
          <a:endParaRPr lang="en-GB"/>
        </a:p>
      </dgm:t>
    </dgm:pt>
    <dgm:pt modelId="{83EC6527-B51A-46F3-8878-74C672488BCA}" type="sibTrans" cxnId="{F95526F6-1A2F-458B-A787-D05E8D2456CD}">
      <dgm:prSet/>
      <dgm:spPr/>
      <dgm:t>
        <a:bodyPr/>
        <a:lstStyle/>
        <a:p>
          <a:endParaRPr lang="en-GB"/>
        </a:p>
      </dgm:t>
    </dgm:pt>
    <dgm:pt modelId="{B2428BD1-EF1D-4298-95CA-193E0D52DA19}">
      <dgm:prSet phldrT="[Text]" custT="1"/>
      <dgm:spPr>
        <a:gradFill rotWithShape="0">
          <a:gsLst>
            <a:gs pos="10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  <dgm:t>
        <a:bodyPr/>
        <a:lstStyle/>
        <a:p>
          <a:r>
            <a:rPr lang="en-GB" sz="1600" b="1" dirty="0"/>
            <a:t>Developing the PL role</a:t>
          </a:r>
        </a:p>
      </dgm:t>
    </dgm:pt>
    <dgm:pt modelId="{644109D7-F61C-4706-9314-362900572998}" type="parTrans" cxnId="{B862CD2E-8411-416C-937C-70C4082D68A6}">
      <dgm:prSet/>
      <dgm:spPr/>
      <dgm:t>
        <a:bodyPr/>
        <a:lstStyle/>
        <a:p>
          <a:endParaRPr lang="en-GB"/>
        </a:p>
      </dgm:t>
    </dgm:pt>
    <dgm:pt modelId="{4DBCF534-F83E-4F6D-B41A-678A8EADFBC5}" type="sibTrans" cxnId="{B862CD2E-8411-416C-937C-70C4082D68A6}">
      <dgm:prSet/>
      <dgm:spPr/>
      <dgm:t>
        <a:bodyPr/>
        <a:lstStyle/>
        <a:p>
          <a:endParaRPr lang="en-GB"/>
        </a:p>
      </dgm:t>
    </dgm:pt>
    <dgm:pt modelId="{BCDAE90E-17C2-480A-9406-DAD7CDE3D589}">
      <dgm:prSet phldrT="[Text]" custT="1"/>
      <dgm:spPr>
        <a:gradFill rotWithShape="0">
          <a:gsLst>
            <a:gs pos="10000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  <dgm:t>
        <a:bodyPr/>
        <a:lstStyle/>
        <a:p>
          <a:r>
            <a:rPr lang="en-GB" sz="1600" b="1" dirty="0"/>
            <a:t>Discussion Symposia </a:t>
          </a:r>
        </a:p>
        <a:p>
          <a:r>
            <a:rPr lang="en-GB" sz="1600" b="1" i="1" dirty="0">
              <a:solidFill>
                <a:schemeClr val="bg1"/>
              </a:solidFill>
            </a:rPr>
            <a:t>Peer Sharing &amp; External Input</a:t>
          </a:r>
          <a:endParaRPr lang="en-GB" sz="1600" b="1" dirty="0">
            <a:solidFill>
              <a:schemeClr val="bg1"/>
            </a:solidFill>
          </a:endParaRPr>
        </a:p>
      </dgm:t>
    </dgm:pt>
    <dgm:pt modelId="{E2AFF65E-1860-4D9F-867C-2EA37BFBA912}" type="parTrans" cxnId="{8175EBDE-A63C-43D0-9BE2-0FD6D41507D9}">
      <dgm:prSet/>
      <dgm:spPr/>
      <dgm:t>
        <a:bodyPr/>
        <a:lstStyle/>
        <a:p>
          <a:endParaRPr lang="en-GB"/>
        </a:p>
      </dgm:t>
    </dgm:pt>
    <dgm:pt modelId="{0A79D3A1-3A34-4FA3-91E0-64EA3943F83D}" type="sibTrans" cxnId="{8175EBDE-A63C-43D0-9BE2-0FD6D41507D9}">
      <dgm:prSet/>
      <dgm:spPr/>
      <dgm:t>
        <a:bodyPr/>
        <a:lstStyle/>
        <a:p>
          <a:endParaRPr lang="en-GB"/>
        </a:p>
      </dgm:t>
    </dgm:pt>
    <dgm:pt modelId="{DA784A81-DFC6-44B4-A927-21E2F9FC94A8}">
      <dgm:prSet phldrT="[Text]" custT="1"/>
      <dgm:spPr>
        <a:gradFill rotWithShape="0">
          <a:gsLst>
            <a:gs pos="10000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  <dgm:t>
        <a:bodyPr/>
        <a:lstStyle/>
        <a:p>
          <a:r>
            <a:rPr lang="en-GB" sz="1600" b="1" dirty="0"/>
            <a:t>Virtual networks</a:t>
          </a:r>
        </a:p>
      </dgm:t>
    </dgm:pt>
    <dgm:pt modelId="{EBC37146-7436-4FFA-9F2F-CEE9317B827A}" type="parTrans" cxnId="{D343512A-1311-4EB1-BDED-E6EA1F5FBD3F}">
      <dgm:prSet/>
      <dgm:spPr/>
      <dgm:t>
        <a:bodyPr/>
        <a:lstStyle/>
        <a:p>
          <a:endParaRPr lang="en-GB"/>
        </a:p>
      </dgm:t>
    </dgm:pt>
    <dgm:pt modelId="{6F252948-1A0D-4B8D-AAD0-7B1437AA1869}" type="sibTrans" cxnId="{D343512A-1311-4EB1-BDED-E6EA1F5FBD3F}">
      <dgm:prSet/>
      <dgm:spPr/>
      <dgm:t>
        <a:bodyPr/>
        <a:lstStyle/>
        <a:p>
          <a:endParaRPr lang="en-GB"/>
        </a:p>
      </dgm:t>
    </dgm:pt>
    <dgm:pt modelId="{6ABC01DB-AEE8-4538-B7D9-1A9D5FAFC774}">
      <dgm:prSet phldrT="[Text]" custT="1"/>
      <dgm:spPr>
        <a:gradFill rotWithShape="0">
          <a:gsLst>
            <a:gs pos="10000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  <dgm:t>
        <a:bodyPr/>
        <a:lstStyle/>
        <a:p>
          <a:r>
            <a:rPr lang="en-GB" sz="1200" dirty="0"/>
            <a:t>PL Forum</a:t>
          </a:r>
        </a:p>
      </dgm:t>
    </dgm:pt>
    <dgm:pt modelId="{4AF9C601-02D6-4EBB-8876-359097005EB6}" type="parTrans" cxnId="{F84C9269-C910-4D53-8EF4-36F7EB76D9E7}">
      <dgm:prSet/>
      <dgm:spPr/>
      <dgm:t>
        <a:bodyPr/>
        <a:lstStyle/>
        <a:p>
          <a:endParaRPr lang="en-GB"/>
        </a:p>
      </dgm:t>
    </dgm:pt>
    <dgm:pt modelId="{894A2F2C-A86A-49E9-86D5-D8BBBF7C51F9}" type="sibTrans" cxnId="{F84C9269-C910-4D53-8EF4-36F7EB76D9E7}">
      <dgm:prSet/>
      <dgm:spPr/>
      <dgm:t>
        <a:bodyPr/>
        <a:lstStyle/>
        <a:p>
          <a:endParaRPr lang="en-GB"/>
        </a:p>
      </dgm:t>
    </dgm:pt>
    <dgm:pt modelId="{1B96E3C9-DBB0-4BDD-9F1D-451750CF07D5}">
      <dgm:prSet phldrT="[Text]" custT="1"/>
      <dgm:spPr>
        <a:gradFill rotWithShape="0">
          <a:gsLst>
            <a:gs pos="10000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  <dgm:t>
        <a:bodyPr/>
        <a:lstStyle/>
        <a:p>
          <a:r>
            <a:rPr lang="en-GB" sz="1200" dirty="0"/>
            <a:t>Institutional PL support </a:t>
          </a:r>
        </a:p>
      </dgm:t>
    </dgm:pt>
    <dgm:pt modelId="{5FA029E3-AAFF-4AF1-B07C-FD9695C3FD9D}" type="parTrans" cxnId="{123E908C-D191-4BED-AAC7-CCC6C1CB141B}">
      <dgm:prSet/>
      <dgm:spPr/>
      <dgm:t>
        <a:bodyPr/>
        <a:lstStyle/>
        <a:p>
          <a:endParaRPr lang="en-GB"/>
        </a:p>
      </dgm:t>
    </dgm:pt>
    <dgm:pt modelId="{0445C735-0E0B-41AE-A35E-65F00E260A88}" type="sibTrans" cxnId="{123E908C-D191-4BED-AAC7-CCC6C1CB141B}">
      <dgm:prSet/>
      <dgm:spPr/>
      <dgm:t>
        <a:bodyPr/>
        <a:lstStyle/>
        <a:p>
          <a:endParaRPr lang="en-GB"/>
        </a:p>
      </dgm:t>
    </dgm:pt>
    <dgm:pt modelId="{441C4526-C5AB-467A-8913-0DEB12A62EE4}">
      <dgm:prSet custT="1"/>
      <dgm:spPr>
        <a:gradFill rotWithShape="0">
          <a:gsLst>
            <a:gs pos="10000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</a:gradFill>
      </dgm:spPr>
      <dgm:t>
        <a:bodyPr/>
        <a:lstStyle/>
        <a:p>
          <a:r>
            <a:rPr lang="en-GB" sz="1600" b="1" dirty="0"/>
            <a:t>Think Pieces and Institutional Insights</a:t>
          </a:r>
        </a:p>
      </dgm:t>
    </dgm:pt>
    <dgm:pt modelId="{1DF90380-5E62-467E-A330-364E88574E61}" type="parTrans" cxnId="{86B80ADA-CB67-4E80-9724-0FB6CD414685}">
      <dgm:prSet/>
      <dgm:spPr/>
      <dgm:t>
        <a:bodyPr/>
        <a:lstStyle/>
        <a:p>
          <a:endParaRPr lang="en-GB"/>
        </a:p>
      </dgm:t>
    </dgm:pt>
    <dgm:pt modelId="{65CC70D0-B0CD-4C96-AB0E-9156753252D8}" type="sibTrans" cxnId="{86B80ADA-CB67-4E80-9724-0FB6CD414685}">
      <dgm:prSet/>
      <dgm:spPr/>
      <dgm:t>
        <a:bodyPr/>
        <a:lstStyle/>
        <a:p>
          <a:endParaRPr lang="en-GB"/>
        </a:p>
      </dgm:t>
    </dgm:pt>
    <dgm:pt modelId="{3390802C-9A65-4724-B928-BF67EEB4EAAD}" type="pres">
      <dgm:prSet presAssocID="{9868E055-FE15-4A5D-BCF3-1674602356C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8DA120-D778-475C-A2F6-41C0219AFC6F}" type="pres">
      <dgm:prSet presAssocID="{561FF03E-43E2-495C-AD92-57A151AD59A9}" presName="centerShape" presStyleLbl="node0" presStyleIdx="0" presStyleCnt="1" custScaleX="201147" custScaleY="129257"/>
      <dgm:spPr/>
    </dgm:pt>
    <dgm:pt modelId="{AA9D2A15-8F49-4FCD-A47F-BF4CFC082744}" type="pres">
      <dgm:prSet presAssocID="{A162880D-08CC-4593-9A25-7C28E08A9D25}" presName="Name9" presStyleLbl="parChTrans1D2" presStyleIdx="0" presStyleCnt="7"/>
      <dgm:spPr/>
    </dgm:pt>
    <dgm:pt modelId="{96A49350-2848-411E-B03A-F9AA8C6FBD33}" type="pres">
      <dgm:prSet presAssocID="{A162880D-08CC-4593-9A25-7C28E08A9D25}" presName="connTx" presStyleLbl="parChTrans1D2" presStyleIdx="0" presStyleCnt="7"/>
      <dgm:spPr/>
    </dgm:pt>
    <dgm:pt modelId="{54B4F8AD-B313-454E-9376-4C8647B5930B}" type="pres">
      <dgm:prSet presAssocID="{D8E88C0E-72B2-4321-B7A2-DEE4FD017288}" presName="node" presStyleLbl="node1" presStyleIdx="0" presStyleCnt="7" custScaleX="168422" custRadScaleRad="111928" custRadScaleInc="112061">
        <dgm:presLayoutVars>
          <dgm:bulletEnabled val="1"/>
        </dgm:presLayoutVars>
      </dgm:prSet>
      <dgm:spPr/>
    </dgm:pt>
    <dgm:pt modelId="{A2393F27-3A41-47D7-A265-C7123BD9788F}" type="pres">
      <dgm:prSet presAssocID="{F5932947-8EA3-46A1-91C2-B1D11A230439}" presName="Name9" presStyleLbl="parChTrans1D2" presStyleIdx="1" presStyleCnt="7"/>
      <dgm:spPr/>
    </dgm:pt>
    <dgm:pt modelId="{7F86D459-589E-4C08-B21E-55D6EA849C7A}" type="pres">
      <dgm:prSet presAssocID="{F5932947-8EA3-46A1-91C2-B1D11A230439}" presName="connTx" presStyleLbl="parChTrans1D2" presStyleIdx="1" presStyleCnt="7"/>
      <dgm:spPr/>
    </dgm:pt>
    <dgm:pt modelId="{3815050C-0420-4450-A06B-E0BB91A7111E}" type="pres">
      <dgm:prSet presAssocID="{E65D54F1-62B7-4D99-AECA-2F2ED542C98F}" presName="node" presStyleLbl="node1" presStyleIdx="1" presStyleCnt="7" custScaleX="178594" custScaleY="138733" custRadScaleRad="205686" custRadScaleInc="83861">
        <dgm:presLayoutVars>
          <dgm:bulletEnabled val="1"/>
        </dgm:presLayoutVars>
      </dgm:prSet>
      <dgm:spPr/>
    </dgm:pt>
    <dgm:pt modelId="{84EFE83B-F550-4D3D-9A40-A690BDE5FB17}" type="pres">
      <dgm:prSet presAssocID="{D8FDF082-4DB0-4893-B09F-04172140AF7D}" presName="Name9" presStyleLbl="parChTrans1D2" presStyleIdx="2" presStyleCnt="7"/>
      <dgm:spPr/>
    </dgm:pt>
    <dgm:pt modelId="{DF87A17D-4360-4471-89C0-E83EA8326436}" type="pres">
      <dgm:prSet presAssocID="{D8FDF082-4DB0-4893-B09F-04172140AF7D}" presName="connTx" presStyleLbl="parChTrans1D2" presStyleIdx="2" presStyleCnt="7"/>
      <dgm:spPr/>
    </dgm:pt>
    <dgm:pt modelId="{49DD871F-2A8D-40BE-B70F-0F79E49DC12F}" type="pres">
      <dgm:prSet presAssocID="{5F39D21C-4B22-47D5-A07D-35325A12438F}" presName="node" presStyleLbl="node1" presStyleIdx="2" presStyleCnt="7" custScaleX="161857" custScaleY="123972" custRadScaleRad="202675" custRadScaleInc="-3248">
        <dgm:presLayoutVars>
          <dgm:bulletEnabled val="1"/>
        </dgm:presLayoutVars>
      </dgm:prSet>
      <dgm:spPr/>
    </dgm:pt>
    <dgm:pt modelId="{C894E272-931C-4D0D-A396-AA52839D0AAB}" type="pres">
      <dgm:prSet presAssocID="{644109D7-F61C-4706-9314-362900572998}" presName="Name9" presStyleLbl="parChTrans1D2" presStyleIdx="3" presStyleCnt="7"/>
      <dgm:spPr/>
    </dgm:pt>
    <dgm:pt modelId="{B289BA69-DDB8-4F2D-8F2E-AF86CD382975}" type="pres">
      <dgm:prSet presAssocID="{644109D7-F61C-4706-9314-362900572998}" presName="connTx" presStyleLbl="parChTrans1D2" presStyleIdx="3" presStyleCnt="7"/>
      <dgm:spPr/>
    </dgm:pt>
    <dgm:pt modelId="{990D98E6-94E6-42E2-BCFB-4086D5DD3164}" type="pres">
      <dgm:prSet presAssocID="{B2428BD1-EF1D-4298-95CA-193E0D52DA19}" presName="node" presStyleLbl="node1" presStyleIdx="3" presStyleCnt="7" custScaleX="165907" custScaleY="90461" custRadScaleRad="104125" custRadScaleInc="-45169">
        <dgm:presLayoutVars>
          <dgm:bulletEnabled val="1"/>
        </dgm:presLayoutVars>
      </dgm:prSet>
      <dgm:spPr/>
    </dgm:pt>
    <dgm:pt modelId="{3AD4EB54-14F0-450C-9371-7576A2081153}" type="pres">
      <dgm:prSet presAssocID="{E2AFF65E-1860-4D9F-867C-2EA37BFBA912}" presName="Name9" presStyleLbl="parChTrans1D2" presStyleIdx="4" presStyleCnt="7"/>
      <dgm:spPr/>
    </dgm:pt>
    <dgm:pt modelId="{5FF9EF86-3E33-48C5-AC9C-839A2DA63B89}" type="pres">
      <dgm:prSet presAssocID="{E2AFF65E-1860-4D9F-867C-2EA37BFBA912}" presName="connTx" presStyleLbl="parChTrans1D2" presStyleIdx="4" presStyleCnt="7"/>
      <dgm:spPr/>
    </dgm:pt>
    <dgm:pt modelId="{52D00EF6-BA6B-4D64-9FDB-7EA23FF9086D}" type="pres">
      <dgm:prSet presAssocID="{BCDAE90E-17C2-480A-9406-DAD7CDE3D589}" presName="node" presStyleLbl="node1" presStyleIdx="4" presStyleCnt="7" custScaleX="223640" custScaleY="108253" custRadScaleRad="139333" custRadScaleInc="123076">
        <dgm:presLayoutVars>
          <dgm:bulletEnabled val="1"/>
        </dgm:presLayoutVars>
      </dgm:prSet>
      <dgm:spPr/>
    </dgm:pt>
    <dgm:pt modelId="{0C990D60-9421-4C1B-B7D7-22B0E8BAD829}" type="pres">
      <dgm:prSet presAssocID="{1DF90380-5E62-467E-A330-364E88574E61}" presName="Name9" presStyleLbl="parChTrans1D2" presStyleIdx="5" presStyleCnt="7"/>
      <dgm:spPr/>
    </dgm:pt>
    <dgm:pt modelId="{BBACC83E-6AF0-4826-B61C-95656C372156}" type="pres">
      <dgm:prSet presAssocID="{1DF90380-5E62-467E-A330-364E88574E61}" presName="connTx" presStyleLbl="parChTrans1D2" presStyleIdx="5" presStyleCnt="7"/>
      <dgm:spPr/>
    </dgm:pt>
    <dgm:pt modelId="{1B159006-5BAF-42B8-80EE-EFA3E774BB23}" type="pres">
      <dgm:prSet presAssocID="{441C4526-C5AB-467A-8913-0DEB12A62EE4}" presName="node" presStyleLbl="node1" presStyleIdx="5" presStyleCnt="7" custScaleX="174872" custScaleY="122980" custRadScaleRad="189661" custRadScaleInc="55988">
        <dgm:presLayoutVars>
          <dgm:bulletEnabled val="1"/>
        </dgm:presLayoutVars>
      </dgm:prSet>
      <dgm:spPr/>
    </dgm:pt>
    <dgm:pt modelId="{40C9FF92-C9A3-4426-82D6-ECB651A5064B}" type="pres">
      <dgm:prSet presAssocID="{EBC37146-7436-4FFA-9F2F-CEE9317B827A}" presName="Name9" presStyleLbl="parChTrans1D2" presStyleIdx="6" presStyleCnt="7"/>
      <dgm:spPr/>
    </dgm:pt>
    <dgm:pt modelId="{473BEAA7-0E45-4F86-937D-33A8D952BF56}" type="pres">
      <dgm:prSet presAssocID="{EBC37146-7436-4FFA-9F2F-CEE9317B827A}" presName="connTx" presStyleLbl="parChTrans1D2" presStyleIdx="6" presStyleCnt="7"/>
      <dgm:spPr/>
    </dgm:pt>
    <dgm:pt modelId="{1B99EF47-925B-4FF7-B39A-CACE5F42A817}" type="pres">
      <dgm:prSet presAssocID="{DA784A81-DFC6-44B4-A927-21E2F9FC94A8}" presName="node" presStyleLbl="node1" presStyleIdx="6" presStyleCnt="7" custScaleX="206532" custScaleY="134231" custRadScaleRad="152690" custRadScaleInc="-1024">
        <dgm:presLayoutVars>
          <dgm:bulletEnabled val="1"/>
        </dgm:presLayoutVars>
      </dgm:prSet>
      <dgm:spPr/>
    </dgm:pt>
  </dgm:ptLst>
  <dgm:cxnLst>
    <dgm:cxn modelId="{B6582008-9A64-47EB-B1A4-553EAB63B46E}" type="presOf" srcId="{EBC37146-7436-4FFA-9F2F-CEE9317B827A}" destId="{40C9FF92-C9A3-4426-82D6-ECB651A5064B}" srcOrd="0" destOrd="0" presId="urn:microsoft.com/office/officeart/2005/8/layout/radial1"/>
    <dgm:cxn modelId="{17B97B09-FD8A-4EA4-A36D-92FCA1AD3281}" type="presOf" srcId="{BCDAE90E-17C2-480A-9406-DAD7CDE3D589}" destId="{52D00EF6-BA6B-4D64-9FDB-7EA23FF9086D}" srcOrd="0" destOrd="0" presId="urn:microsoft.com/office/officeart/2005/8/layout/radial1"/>
    <dgm:cxn modelId="{8373160C-2A6D-4D2D-B2D5-463EF6F7BD68}" type="presOf" srcId="{1B96E3C9-DBB0-4BDD-9F1D-451750CF07D5}" destId="{1B99EF47-925B-4FF7-B39A-CACE5F42A817}" srcOrd="0" destOrd="2" presId="urn:microsoft.com/office/officeart/2005/8/layout/radial1"/>
    <dgm:cxn modelId="{377ACE0E-8C30-4B16-8307-C5D556BB2645}" type="presOf" srcId="{1DF90380-5E62-467E-A330-364E88574E61}" destId="{BBACC83E-6AF0-4826-B61C-95656C372156}" srcOrd="1" destOrd="0" presId="urn:microsoft.com/office/officeart/2005/8/layout/radial1"/>
    <dgm:cxn modelId="{9BF9840F-6612-4D10-97A3-9BE12621A1B0}" type="presOf" srcId="{DA784A81-DFC6-44B4-A927-21E2F9FC94A8}" destId="{1B99EF47-925B-4FF7-B39A-CACE5F42A817}" srcOrd="0" destOrd="0" presId="urn:microsoft.com/office/officeart/2005/8/layout/radial1"/>
    <dgm:cxn modelId="{D343512A-1311-4EB1-BDED-E6EA1F5FBD3F}" srcId="{561FF03E-43E2-495C-AD92-57A151AD59A9}" destId="{DA784A81-DFC6-44B4-A927-21E2F9FC94A8}" srcOrd="6" destOrd="0" parTransId="{EBC37146-7436-4FFA-9F2F-CEE9317B827A}" sibTransId="{6F252948-1A0D-4B8D-AAD0-7B1437AA1869}"/>
    <dgm:cxn modelId="{B862CD2E-8411-416C-937C-70C4082D68A6}" srcId="{561FF03E-43E2-495C-AD92-57A151AD59A9}" destId="{B2428BD1-EF1D-4298-95CA-193E0D52DA19}" srcOrd="3" destOrd="0" parTransId="{644109D7-F61C-4706-9314-362900572998}" sibTransId="{4DBCF534-F83E-4F6D-B41A-678A8EADFBC5}"/>
    <dgm:cxn modelId="{5F6AC435-D852-4D33-8059-DB456EA98C10}" srcId="{9868E055-FE15-4A5D-BCF3-1674602356C9}" destId="{561FF03E-43E2-495C-AD92-57A151AD59A9}" srcOrd="0" destOrd="0" parTransId="{C464A5D7-79D9-49CF-9240-1E4E20B5B789}" sibTransId="{729EF6F7-DFF4-4BDF-A72D-06F13AAF23A8}"/>
    <dgm:cxn modelId="{BA6E5436-45E2-4CFE-BBA4-0628775F010D}" type="presOf" srcId="{E65D54F1-62B7-4D99-AECA-2F2ED542C98F}" destId="{3815050C-0420-4450-A06B-E0BB91A7111E}" srcOrd="0" destOrd="0" presId="urn:microsoft.com/office/officeart/2005/8/layout/radial1"/>
    <dgm:cxn modelId="{CE670037-3268-4A78-AC56-D60D9FFB9D0A}" type="presOf" srcId="{F5932947-8EA3-46A1-91C2-B1D11A230439}" destId="{A2393F27-3A41-47D7-A265-C7123BD9788F}" srcOrd="0" destOrd="0" presId="urn:microsoft.com/office/officeart/2005/8/layout/radial1"/>
    <dgm:cxn modelId="{FC59C05B-90B5-4AB7-83E1-803107DF3946}" type="presOf" srcId="{644109D7-F61C-4706-9314-362900572998}" destId="{B289BA69-DDB8-4F2D-8F2E-AF86CD382975}" srcOrd="1" destOrd="0" presId="urn:microsoft.com/office/officeart/2005/8/layout/radial1"/>
    <dgm:cxn modelId="{AB71995C-3723-487D-92A8-F17C44C6947F}" type="presOf" srcId="{E2AFF65E-1860-4D9F-867C-2EA37BFBA912}" destId="{3AD4EB54-14F0-450C-9371-7576A2081153}" srcOrd="0" destOrd="0" presId="urn:microsoft.com/office/officeart/2005/8/layout/radial1"/>
    <dgm:cxn modelId="{19BC7960-C8D4-483E-961E-62C86A9CE660}" type="presOf" srcId="{B2428BD1-EF1D-4298-95CA-193E0D52DA19}" destId="{990D98E6-94E6-42E2-BCFB-4086D5DD3164}" srcOrd="0" destOrd="0" presId="urn:microsoft.com/office/officeart/2005/8/layout/radial1"/>
    <dgm:cxn modelId="{F84C9269-C910-4D53-8EF4-36F7EB76D9E7}" srcId="{DA784A81-DFC6-44B4-A927-21E2F9FC94A8}" destId="{6ABC01DB-AEE8-4538-B7D9-1A9D5FAFC774}" srcOrd="0" destOrd="0" parTransId="{4AF9C601-02D6-4EBB-8876-359097005EB6}" sibTransId="{894A2F2C-A86A-49E9-86D5-D8BBBF7C51F9}"/>
    <dgm:cxn modelId="{B3A0D04E-98A1-40EB-B004-A2E2586B24B7}" type="presOf" srcId="{EBC37146-7436-4FFA-9F2F-CEE9317B827A}" destId="{473BEAA7-0E45-4F86-937D-33A8D952BF56}" srcOrd="1" destOrd="0" presId="urn:microsoft.com/office/officeart/2005/8/layout/radial1"/>
    <dgm:cxn modelId="{B372834F-C407-4E4F-B82A-9296B9CD4CF2}" type="presOf" srcId="{6ABC01DB-AEE8-4538-B7D9-1A9D5FAFC774}" destId="{1B99EF47-925B-4FF7-B39A-CACE5F42A817}" srcOrd="0" destOrd="1" presId="urn:microsoft.com/office/officeart/2005/8/layout/radial1"/>
    <dgm:cxn modelId="{ACA94F51-3CC2-4B69-AC41-CA94910EFE22}" type="presOf" srcId="{A162880D-08CC-4593-9A25-7C28E08A9D25}" destId="{96A49350-2848-411E-B03A-F9AA8C6FBD33}" srcOrd="1" destOrd="0" presId="urn:microsoft.com/office/officeart/2005/8/layout/radial1"/>
    <dgm:cxn modelId="{F0A40352-65C7-4FE2-997D-9A421726E7B5}" type="presOf" srcId="{561FF03E-43E2-495C-AD92-57A151AD59A9}" destId="{738DA120-D778-475C-A2F6-41C0219AFC6F}" srcOrd="0" destOrd="0" presId="urn:microsoft.com/office/officeart/2005/8/layout/radial1"/>
    <dgm:cxn modelId="{D3E92F84-F412-45F5-89D9-912D970543DC}" type="presOf" srcId="{9868E055-FE15-4A5D-BCF3-1674602356C9}" destId="{3390802C-9A65-4724-B928-BF67EEB4EAAD}" srcOrd="0" destOrd="0" presId="urn:microsoft.com/office/officeart/2005/8/layout/radial1"/>
    <dgm:cxn modelId="{5526288A-0C69-4CF8-8183-DEE23610B52B}" srcId="{561FF03E-43E2-495C-AD92-57A151AD59A9}" destId="{E65D54F1-62B7-4D99-AECA-2F2ED542C98F}" srcOrd="1" destOrd="0" parTransId="{F5932947-8EA3-46A1-91C2-B1D11A230439}" sibTransId="{A2DC28D9-63EC-41E9-BA2F-CD641803B5F1}"/>
    <dgm:cxn modelId="{123E908C-D191-4BED-AAC7-CCC6C1CB141B}" srcId="{DA784A81-DFC6-44B4-A927-21E2F9FC94A8}" destId="{1B96E3C9-DBB0-4BDD-9F1D-451750CF07D5}" srcOrd="1" destOrd="0" parTransId="{5FA029E3-AAFF-4AF1-B07C-FD9695C3FD9D}" sibTransId="{0445C735-0E0B-41AE-A35E-65F00E260A88}"/>
    <dgm:cxn modelId="{957DDA8E-3C84-4E8E-A046-1D79254DB322}" type="presOf" srcId="{644109D7-F61C-4706-9314-362900572998}" destId="{C894E272-931C-4D0D-A396-AA52839D0AAB}" srcOrd="0" destOrd="0" presId="urn:microsoft.com/office/officeart/2005/8/layout/radial1"/>
    <dgm:cxn modelId="{4D8EEE9D-A8BD-4CC3-A844-03C2BF541AA9}" type="presOf" srcId="{441C4526-C5AB-467A-8913-0DEB12A62EE4}" destId="{1B159006-5BAF-42B8-80EE-EFA3E774BB23}" srcOrd="0" destOrd="0" presId="urn:microsoft.com/office/officeart/2005/8/layout/radial1"/>
    <dgm:cxn modelId="{C8E84BA6-F652-4AD3-A682-A8B8C05C6F8F}" type="presOf" srcId="{F5932947-8EA3-46A1-91C2-B1D11A230439}" destId="{7F86D459-589E-4C08-B21E-55D6EA849C7A}" srcOrd="1" destOrd="0" presId="urn:microsoft.com/office/officeart/2005/8/layout/radial1"/>
    <dgm:cxn modelId="{444067C5-6E0C-48D0-9145-3923E895A2A2}" type="presOf" srcId="{A162880D-08CC-4593-9A25-7C28E08A9D25}" destId="{AA9D2A15-8F49-4FCD-A47F-BF4CFC082744}" srcOrd="0" destOrd="0" presId="urn:microsoft.com/office/officeart/2005/8/layout/radial1"/>
    <dgm:cxn modelId="{C248BAC8-4F19-4AC1-A8BB-EB9F02D60784}" type="presOf" srcId="{D8FDF082-4DB0-4893-B09F-04172140AF7D}" destId="{84EFE83B-F550-4D3D-9A40-A690BDE5FB17}" srcOrd="0" destOrd="0" presId="urn:microsoft.com/office/officeart/2005/8/layout/radial1"/>
    <dgm:cxn modelId="{8DB5D4CB-A792-418D-9A9E-4EBA87651D66}" srcId="{561FF03E-43E2-495C-AD92-57A151AD59A9}" destId="{D8E88C0E-72B2-4321-B7A2-DEE4FD017288}" srcOrd="0" destOrd="0" parTransId="{A162880D-08CC-4593-9A25-7C28E08A9D25}" sibTransId="{466E74F2-C73D-4C79-9CFC-34C1776BC1A3}"/>
    <dgm:cxn modelId="{9AB498D3-2ABC-4C79-9298-455AB0E1E1A1}" type="presOf" srcId="{1DF90380-5E62-467E-A330-364E88574E61}" destId="{0C990D60-9421-4C1B-B7D7-22B0E8BAD829}" srcOrd="0" destOrd="0" presId="urn:microsoft.com/office/officeart/2005/8/layout/radial1"/>
    <dgm:cxn modelId="{86B80ADA-CB67-4E80-9724-0FB6CD414685}" srcId="{561FF03E-43E2-495C-AD92-57A151AD59A9}" destId="{441C4526-C5AB-467A-8913-0DEB12A62EE4}" srcOrd="5" destOrd="0" parTransId="{1DF90380-5E62-467E-A330-364E88574E61}" sibTransId="{65CC70D0-B0CD-4C96-AB0E-9156753252D8}"/>
    <dgm:cxn modelId="{8175EBDE-A63C-43D0-9BE2-0FD6D41507D9}" srcId="{561FF03E-43E2-495C-AD92-57A151AD59A9}" destId="{BCDAE90E-17C2-480A-9406-DAD7CDE3D589}" srcOrd="4" destOrd="0" parTransId="{E2AFF65E-1860-4D9F-867C-2EA37BFBA912}" sibTransId="{0A79D3A1-3A34-4FA3-91E0-64EA3943F83D}"/>
    <dgm:cxn modelId="{0B874FE5-5DD6-4FAB-91F4-FF7AFE7C5F80}" type="presOf" srcId="{D8E88C0E-72B2-4321-B7A2-DEE4FD017288}" destId="{54B4F8AD-B313-454E-9376-4C8647B5930B}" srcOrd="0" destOrd="0" presId="urn:microsoft.com/office/officeart/2005/8/layout/radial1"/>
    <dgm:cxn modelId="{26633CEC-F65F-45C0-B58C-F74EA4E82DE3}" type="presOf" srcId="{E2AFF65E-1860-4D9F-867C-2EA37BFBA912}" destId="{5FF9EF86-3E33-48C5-AC9C-839A2DA63B89}" srcOrd="1" destOrd="0" presId="urn:microsoft.com/office/officeart/2005/8/layout/radial1"/>
    <dgm:cxn modelId="{0FCA5DED-95BA-4431-838D-07FD108F5B45}" type="presOf" srcId="{D8FDF082-4DB0-4893-B09F-04172140AF7D}" destId="{DF87A17D-4360-4471-89C0-E83EA8326436}" srcOrd="1" destOrd="0" presId="urn:microsoft.com/office/officeart/2005/8/layout/radial1"/>
    <dgm:cxn modelId="{F95526F6-1A2F-458B-A787-D05E8D2456CD}" srcId="{561FF03E-43E2-495C-AD92-57A151AD59A9}" destId="{5F39D21C-4B22-47D5-A07D-35325A12438F}" srcOrd="2" destOrd="0" parTransId="{D8FDF082-4DB0-4893-B09F-04172140AF7D}" sibTransId="{83EC6527-B51A-46F3-8878-74C672488BCA}"/>
    <dgm:cxn modelId="{F86933F9-68A5-48FC-87FB-E239033B21E3}" type="presOf" srcId="{5F39D21C-4B22-47D5-A07D-35325A12438F}" destId="{49DD871F-2A8D-40BE-B70F-0F79E49DC12F}" srcOrd="0" destOrd="0" presId="urn:microsoft.com/office/officeart/2005/8/layout/radial1"/>
    <dgm:cxn modelId="{E9818F70-3183-45D2-B103-2E14229AFF54}" type="presParOf" srcId="{3390802C-9A65-4724-B928-BF67EEB4EAAD}" destId="{738DA120-D778-475C-A2F6-41C0219AFC6F}" srcOrd="0" destOrd="0" presId="urn:microsoft.com/office/officeart/2005/8/layout/radial1"/>
    <dgm:cxn modelId="{22F47E24-6F02-4470-B63E-9D67515F8C0A}" type="presParOf" srcId="{3390802C-9A65-4724-B928-BF67EEB4EAAD}" destId="{AA9D2A15-8F49-4FCD-A47F-BF4CFC082744}" srcOrd="1" destOrd="0" presId="urn:microsoft.com/office/officeart/2005/8/layout/radial1"/>
    <dgm:cxn modelId="{E84C50F2-DEDB-4AF5-8D62-BA28160DA0E0}" type="presParOf" srcId="{AA9D2A15-8F49-4FCD-A47F-BF4CFC082744}" destId="{96A49350-2848-411E-B03A-F9AA8C6FBD33}" srcOrd="0" destOrd="0" presId="urn:microsoft.com/office/officeart/2005/8/layout/radial1"/>
    <dgm:cxn modelId="{A3262151-F604-40CD-BD21-6F7891349108}" type="presParOf" srcId="{3390802C-9A65-4724-B928-BF67EEB4EAAD}" destId="{54B4F8AD-B313-454E-9376-4C8647B5930B}" srcOrd="2" destOrd="0" presId="urn:microsoft.com/office/officeart/2005/8/layout/radial1"/>
    <dgm:cxn modelId="{DAFDD55C-103A-4537-BAA3-0C15200CB2C2}" type="presParOf" srcId="{3390802C-9A65-4724-B928-BF67EEB4EAAD}" destId="{A2393F27-3A41-47D7-A265-C7123BD9788F}" srcOrd="3" destOrd="0" presId="urn:microsoft.com/office/officeart/2005/8/layout/radial1"/>
    <dgm:cxn modelId="{32902104-FCB3-4E6B-82F3-8A4D0C818BA2}" type="presParOf" srcId="{A2393F27-3A41-47D7-A265-C7123BD9788F}" destId="{7F86D459-589E-4C08-B21E-55D6EA849C7A}" srcOrd="0" destOrd="0" presId="urn:microsoft.com/office/officeart/2005/8/layout/radial1"/>
    <dgm:cxn modelId="{8386ECCC-2F17-4166-8199-02E920F0E127}" type="presParOf" srcId="{3390802C-9A65-4724-B928-BF67EEB4EAAD}" destId="{3815050C-0420-4450-A06B-E0BB91A7111E}" srcOrd="4" destOrd="0" presId="urn:microsoft.com/office/officeart/2005/8/layout/radial1"/>
    <dgm:cxn modelId="{C84C7F6D-9470-4B1A-B2AD-4B36E741BB41}" type="presParOf" srcId="{3390802C-9A65-4724-B928-BF67EEB4EAAD}" destId="{84EFE83B-F550-4D3D-9A40-A690BDE5FB17}" srcOrd="5" destOrd="0" presId="urn:microsoft.com/office/officeart/2005/8/layout/radial1"/>
    <dgm:cxn modelId="{BD740FC7-86F5-418A-BA08-E6F5DB1257F6}" type="presParOf" srcId="{84EFE83B-F550-4D3D-9A40-A690BDE5FB17}" destId="{DF87A17D-4360-4471-89C0-E83EA8326436}" srcOrd="0" destOrd="0" presId="urn:microsoft.com/office/officeart/2005/8/layout/radial1"/>
    <dgm:cxn modelId="{CFE925D0-409D-482E-BDAD-654CF26F2F03}" type="presParOf" srcId="{3390802C-9A65-4724-B928-BF67EEB4EAAD}" destId="{49DD871F-2A8D-40BE-B70F-0F79E49DC12F}" srcOrd="6" destOrd="0" presId="urn:microsoft.com/office/officeart/2005/8/layout/radial1"/>
    <dgm:cxn modelId="{15D5C4F9-3B60-4309-9E3E-3B7DE7F4C848}" type="presParOf" srcId="{3390802C-9A65-4724-B928-BF67EEB4EAAD}" destId="{C894E272-931C-4D0D-A396-AA52839D0AAB}" srcOrd="7" destOrd="0" presId="urn:microsoft.com/office/officeart/2005/8/layout/radial1"/>
    <dgm:cxn modelId="{BFA8EB4A-6FA9-435F-8C85-F5C3056D6996}" type="presParOf" srcId="{C894E272-931C-4D0D-A396-AA52839D0AAB}" destId="{B289BA69-DDB8-4F2D-8F2E-AF86CD382975}" srcOrd="0" destOrd="0" presId="urn:microsoft.com/office/officeart/2005/8/layout/radial1"/>
    <dgm:cxn modelId="{2790C1B3-2363-49D6-B806-06986C2BF67A}" type="presParOf" srcId="{3390802C-9A65-4724-B928-BF67EEB4EAAD}" destId="{990D98E6-94E6-42E2-BCFB-4086D5DD3164}" srcOrd="8" destOrd="0" presId="urn:microsoft.com/office/officeart/2005/8/layout/radial1"/>
    <dgm:cxn modelId="{7C8DED51-9DF4-420D-A6F2-2D1B41A7FEB3}" type="presParOf" srcId="{3390802C-9A65-4724-B928-BF67EEB4EAAD}" destId="{3AD4EB54-14F0-450C-9371-7576A2081153}" srcOrd="9" destOrd="0" presId="urn:microsoft.com/office/officeart/2005/8/layout/radial1"/>
    <dgm:cxn modelId="{C82ED839-F305-4EAC-A89A-19C6577103B3}" type="presParOf" srcId="{3AD4EB54-14F0-450C-9371-7576A2081153}" destId="{5FF9EF86-3E33-48C5-AC9C-839A2DA63B89}" srcOrd="0" destOrd="0" presId="urn:microsoft.com/office/officeart/2005/8/layout/radial1"/>
    <dgm:cxn modelId="{B985D476-767D-4861-BD1F-AA5775D5A062}" type="presParOf" srcId="{3390802C-9A65-4724-B928-BF67EEB4EAAD}" destId="{52D00EF6-BA6B-4D64-9FDB-7EA23FF9086D}" srcOrd="10" destOrd="0" presId="urn:microsoft.com/office/officeart/2005/8/layout/radial1"/>
    <dgm:cxn modelId="{788BB306-9A4C-4105-938C-1DF60CD0BDCE}" type="presParOf" srcId="{3390802C-9A65-4724-B928-BF67EEB4EAAD}" destId="{0C990D60-9421-4C1B-B7D7-22B0E8BAD829}" srcOrd="11" destOrd="0" presId="urn:microsoft.com/office/officeart/2005/8/layout/radial1"/>
    <dgm:cxn modelId="{3FFD55A7-ED1F-4599-8055-F6F955B5C41F}" type="presParOf" srcId="{0C990D60-9421-4C1B-B7D7-22B0E8BAD829}" destId="{BBACC83E-6AF0-4826-B61C-95656C372156}" srcOrd="0" destOrd="0" presId="urn:microsoft.com/office/officeart/2005/8/layout/radial1"/>
    <dgm:cxn modelId="{11B16541-6DD8-41EF-B255-3069D589E15B}" type="presParOf" srcId="{3390802C-9A65-4724-B928-BF67EEB4EAAD}" destId="{1B159006-5BAF-42B8-80EE-EFA3E774BB23}" srcOrd="12" destOrd="0" presId="urn:microsoft.com/office/officeart/2005/8/layout/radial1"/>
    <dgm:cxn modelId="{9E7246C3-8ED0-4D88-BF21-A3BD3D9F833A}" type="presParOf" srcId="{3390802C-9A65-4724-B928-BF67EEB4EAAD}" destId="{40C9FF92-C9A3-4426-82D6-ECB651A5064B}" srcOrd="13" destOrd="0" presId="urn:microsoft.com/office/officeart/2005/8/layout/radial1"/>
    <dgm:cxn modelId="{C9542023-62F2-4011-A69D-1441813CA813}" type="presParOf" srcId="{40C9FF92-C9A3-4426-82D6-ECB651A5064B}" destId="{473BEAA7-0E45-4F86-937D-33A8D952BF56}" srcOrd="0" destOrd="0" presId="urn:microsoft.com/office/officeart/2005/8/layout/radial1"/>
    <dgm:cxn modelId="{FAE95D35-EE9D-4C73-B062-531CB2F0A9A1}" type="presParOf" srcId="{3390802C-9A65-4724-B928-BF67EEB4EAAD}" destId="{1B99EF47-925B-4FF7-B39A-CACE5F42A81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A9A6C8-1D8A-48EE-B2DB-F6B962DD763C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A54B0231-1408-48AE-AC09-2F42CC19E11C}">
      <dgm:prSet phldrT="[Text]" custT="1"/>
      <dgm:spPr/>
      <dgm:t>
        <a:bodyPr/>
        <a:lstStyle/>
        <a:p>
          <a:r>
            <a:rPr lang="en-GB" sz="2400" dirty="0"/>
            <a:t>Breadth and depth of Programme Leadership role. </a:t>
          </a:r>
        </a:p>
        <a:p>
          <a:r>
            <a:rPr lang="en-GB" sz="2400" dirty="0"/>
            <a:t> </a:t>
          </a:r>
          <a:r>
            <a:rPr lang="en-GB" sz="2400" b="1" dirty="0"/>
            <a:t>Support is vital. </a:t>
          </a:r>
        </a:p>
      </dgm:t>
    </dgm:pt>
    <dgm:pt modelId="{FD21EEFB-5469-4214-865B-1F74EFE86341}" type="parTrans" cxnId="{6DB1EE1F-4537-4B7F-AD02-0994631B6ABE}">
      <dgm:prSet/>
      <dgm:spPr/>
      <dgm:t>
        <a:bodyPr/>
        <a:lstStyle/>
        <a:p>
          <a:endParaRPr lang="en-GB"/>
        </a:p>
      </dgm:t>
    </dgm:pt>
    <dgm:pt modelId="{1DA1D9D0-3E4D-4832-9128-70A72C7F0001}" type="sibTrans" cxnId="{6DB1EE1F-4537-4B7F-AD02-0994631B6ABE}">
      <dgm:prSet/>
      <dgm:spPr/>
      <dgm:t>
        <a:bodyPr/>
        <a:lstStyle/>
        <a:p>
          <a:endParaRPr lang="en-GB"/>
        </a:p>
      </dgm:t>
    </dgm:pt>
    <dgm:pt modelId="{D29B4218-316A-4C9B-B4CC-48B5A4919834}">
      <dgm:prSet phldrT="[Text]" custT="1"/>
      <dgm:spPr/>
      <dgm:t>
        <a:bodyPr/>
        <a:lstStyle/>
        <a:p>
          <a:r>
            <a:rPr lang="en-GB" sz="2400" dirty="0"/>
            <a:t>Visibility, recognition and spaces for collaboration</a:t>
          </a:r>
        </a:p>
        <a:p>
          <a:r>
            <a:rPr lang="en-GB" sz="2400" b="1" dirty="0"/>
            <a:t>Within &amp; beyond institutions</a:t>
          </a:r>
          <a:r>
            <a:rPr lang="en-GB" sz="2400" dirty="0"/>
            <a:t>.  </a:t>
          </a:r>
        </a:p>
      </dgm:t>
    </dgm:pt>
    <dgm:pt modelId="{72F8EA62-ED22-4904-AD24-8348A6FC79B7}" type="parTrans" cxnId="{51DE5E6E-B45A-4E03-A953-237AACFC236B}">
      <dgm:prSet/>
      <dgm:spPr/>
      <dgm:t>
        <a:bodyPr/>
        <a:lstStyle/>
        <a:p>
          <a:endParaRPr lang="en-GB"/>
        </a:p>
      </dgm:t>
    </dgm:pt>
    <dgm:pt modelId="{CFBA889B-F553-494A-94C6-C33801686DB6}" type="sibTrans" cxnId="{51DE5E6E-B45A-4E03-A953-237AACFC236B}">
      <dgm:prSet/>
      <dgm:spPr/>
      <dgm:t>
        <a:bodyPr/>
        <a:lstStyle/>
        <a:p>
          <a:endParaRPr lang="en-GB"/>
        </a:p>
      </dgm:t>
    </dgm:pt>
    <dgm:pt modelId="{4DDEFCFA-5EF1-4785-B3B9-8302D1D7B84C}">
      <dgm:prSet phldrT="[Text]" custT="1"/>
      <dgm:spPr/>
      <dgm:t>
        <a:bodyPr/>
        <a:lstStyle/>
        <a:p>
          <a:r>
            <a:rPr lang="en-GB" sz="2400" dirty="0"/>
            <a:t>Making PL time count.  </a:t>
          </a:r>
        </a:p>
        <a:p>
          <a:r>
            <a:rPr lang="en-GB" sz="2400" b="1" dirty="0"/>
            <a:t>Temporality and rhythm vital not just time. </a:t>
          </a:r>
        </a:p>
      </dgm:t>
    </dgm:pt>
    <dgm:pt modelId="{2922BB71-F34E-4EFE-AEB9-4D490629FCF5}" type="parTrans" cxnId="{2D5301C4-6987-4786-96CD-361257C9388A}">
      <dgm:prSet/>
      <dgm:spPr/>
      <dgm:t>
        <a:bodyPr/>
        <a:lstStyle/>
        <a:p>
          <a:endParaRPr lang="en-GB"/>
        </a:p>
      </dgm:t>
    </dgm:pt>
    <dgm:pt modelId="{73E818FD-37D7-4FA3-81A9-252962E69951}" type="sibTrans" cxnId="{2D5301C4-6987-4786-96CD-361257C9388A}">
      <dgm:prSet/>
      <dgm:spPr/>
      <dgm:t>
        <a:bodyPr/>
        <a:lstStyle/>
        <a:p>
          <a:endParaRPr lang="en-GB"/>
        </a:p>
      </dgm:t>
    </dgm:pt>
    <dgm:pt modelId="{70B35308-6F63-4F9F-A61F-706F855A6E47}" type="pres">
      <dgm:prSet presAssocID="{71A9A6C8-1D8A-48EE-B2DB-F6B962DD763C}" presName="Name0" presStyleCnt="0">
        <dgm:presLayoutVars>
          <dgm:dir/>
          <dgm:resizeHandles val="exact"/>
        </dgm:presLayoutVars>
      </dgm:prSet>
      <dgm:spPr/>
    </dgm:pt>
    <dgm:pt modelId="{CD605F14-BB3D-4FB7-9CC9-1D4552CDC9B6}" type="pres">
      <dgm:prSet presAssocID="{71A9A6C8-1D8A-48EE-B2DB-F6B962DD763C}" presName="bkgdShp" presStyleLbl="alignAccFollowNode1" presStyleIdx="0" presStyleCnt="1"/>
      <dgm:spPr/>
    </dgm:pt>
    <dgm:pt modelId="{9167F7AF-92A2-4B43-BED4-467D88BC6367}" type="pres">
      <dgm:prSet presAssocID="{71A9A6C8-1D8A-48EE-B2DB-F6B962DD763C}" presName="linComp" presStyleCnt="0"/>
      <dgm:spPr/>
    </dgm:pt>
    <dgm:pt modelId="{5747E350-4560-4528-8A73-A62A36B937B4}" type="pres">
      <dgm:prSet presAssocID="{A54B0231-1408-48AE-AC09-2F42CC19E11C}" presName="compNode" presStyleCnt="0"/>
      <dgm:spPr/>
    </dgm:pt>
    <dgm:pt modelId="{249848F0-B3C5-40E4-85A4-3B1ECB8EB74F}" type="pres">
      <dgm:prSet presAssocID="{A54B0231-1408-48AE-AC09-2F42CC19E11C}" presName="node" presStyleLbl="node1" presStyleIdx="0" presStyleCnt="3">
        <dgm:presLayoutVars>
          <dgm:bulletEnabled val="1"/>
        </dgm:presLayoutVars>
      </dgm:prSet>
      <dgm:spPr/>
    </dgm:pt>
    <dgm:pt modelId="{6612E263-D149-4327-B570-F42DEB5CF4D1}" type="pres">
      <dgm:prSet presAssocID="{A54B0231-1408-48AE-AC09-2F42CC19E11C}" presName="invisiNode" presStyleLbl="node1" presStyleIdx="0" presStyleCnt="3"/>
      <dgm:spPr/>
    </dgm:pt>
    <dgm:pt modelId="{53CF451F-D61F-45D9-A33C-2729EDF63CDA}" type="pres">
      <dgm:prSet presAssocID="{A54B0231-1408-48AE-AC09-2F42CC19E11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AA28F19-06E5-4B8A-A0F9-0B987B331EC0}" type="pres">
      <dgm:prSet presAssocID="{1DA1D9D0-3E4D-4832-9128-70A72C7F0001}" presName="sibTrans" presStyleLbl="sibTrans2D1" presStyleIdx="0" presStyleCnt="0"/>
      <dgm:spPr/>
    </dgm:pt>
    <dgm:pt modelId="{6FDFBE59-B13B-485B-8016-6A619C42BA5D}" type="pres">
      <dgm:prSet presAssocID="{D29B4218-316A-4C9B-B4CC-48B5A4919834}" presName="compNode" presStyleCnt="0"/>
      <dgm:spPr/>
    </dgm:pt>
    <dgm:pt modelId="{FF0814B7-4E80-4581-9FFF-BBBDBA0406AB}" type="pres">
      <dgm:prSet presAssocID="{D29B4218-316A-4C9B-B4CC-48B5A4919834}" presName="node" presStyleLbl="node1" presStyleIdx="1" presStyleCnt="3">
        <dgm:presLayoutVars>
          <dgm:bulletEnabled val="1"/>
        </dgm:presLayoutVars>
      </dgm:prSet>
      <dgm:spPr/>
    </dgm:pt>
    <dgm:pt modelId="{46C85E2E-F011-4D2A-A983-71D8FDA7758D}" type="pres">
      <dgm:prSet presAssocID="{D29B4218-316A-4C9B-B4CC-48B5A4919834}" presName="invisiNode" presStyleLbl="node1" presStyleIdx="1" presStyleCnt="3"/>
      <dgm:spPr/>
    </dgm:pt>
    <dgm:pt modelId="{AF59EBDE-4B4F-4BD4-B2AB-2D6D6A486583}" type="pres">
      <dgm:prSet presAssocID="{D29B4218-316A-4C9B-B4CC-48B5A491983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E5878C7E-A505-4AA6-AE33-ECDFA2E5D5BD}" type="pres">
      <dgm:prSet presAssocID="{CFBA889B-F553-494A-94C6-C33801686DB6}" presName="sibTrans" presStyleLbl="sibTrans2D1" presStyleIdx="0" presStyleCnt="0"/>
      <dgm:spPr/>
    </dgm:pt>
    <dgm:pt modelId="{5F2B811F-A721-433C-878C-45A291BEE079}" type="pres">
      <dgm:prSet presAssocID="{4DDEFCFA-5EF1-4785-B3B9-8302D1D7B84C}" presName="compNode" presStyleCnt="0"/>
      <dgm:spPr/>
    </dgm:pt>
    <dgm:pt modelId="{15CC314E-9ADD-4583-959B-108EE3132900}" type="pres">
      <dgm:prSet presAssocID="{4DDEFCFA-5EF1-4785-B3B9-8302D1D7B84C}" presName="node" presStyleLbl="node1" presStyleIdx="2" presStyleCnt="3">
        <dgm:presLayoutVars>
          <dgm:bulletEnabled val="1"/>
        </dgm:presLayoutVars>
      </dgm:prSet>
      <dgm:spPr/>
    </dgm:pt>
    <dgm:pt modelId="{4616B810-16FA-49A5-8847-B3C354D7CEAB}" type="pres">
      <dgm:prSet presAssocID="{4DDEFCFA-5EF1-4785-B3B9-8302D1D7B84C}" presName="invisiNode" presStyleLbl="node1" presStyleIdx="2" presStyleCnt="3"/>
      <dgm:spPr/>
    </dgm:pt>
    <dgm:pt modelId="{0F56F97C-B8E5-41D9-9C0B-6836FA540233}" type="pres">
      <dgm:prSet presAssocID="{4DDEFCFA-5EF1-4785-B3B9-8302D1D7B84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</dgm:ptLst>
  <dgm:cxnLst>
    <dgm:cxn modelId="{FD8EB407-2877-4B23-B88F-6507A54C9108}" type="presOf" srcId="{CFBA889B-F553-494A-94C6-C33801686DB6}" destId="{E5878C7E-A505-4AA6-AE33-ECDFA2E5D5BD}" srcOrd="0" destOrd="0" presId="urn:microsoft.com/office/officeart/2005/8/layout/pList2"/>
    <dgm:cxn modelId="{6DB1EE1F-4537-4B7F-AD02-0994631B6ABE}" srcId="{71A9A6C8-1D8A-48EE-B2DB-F6B962DD763C}" destId="{A54B0231-1408-48AE-AC09-2F42CC19E11C}" srcOrd="0" destOrd="0" parTransId="{FD21EEFB-5469-4214-865B-1F74EFE86341}" sibTransId="{1DA1D9D0-3E4D-4832-9128-70A72C7F0001}"/>
    <dgm:cxn modelId="{F5D34224-2F37-4B05-8D29-68C01043EAA5}" type="presOf" srcId="{71A9A6C8-1D8A-48EE-B2DB-F6B962DD763C}" destId="{70B35308-6F63-4F9F-A61F-706F855A6E47}" srcOrd="0" destOrd="0" presId="urn:microsoft.com/office/officeart/2005/8/layout/pList2"/>
    <dgm:cxn modelId="{65E7CD66-85B3-403D-AB26-4424C2330B83}" type="presOf" srcId="{D29B4218-316A-4C9B-B4CC-48B5A4919834}" destId="{FF0814B7-4E80-4581-9FFF-BBBDBA0406AB}" srcOrd="0" destOrd="0" presId="urn:microsoft.com/office/officeart/2005/8/layout/pList2"/>
    <dgm:cxn modelId="{51DE5E6E-B45A-4E03-A953-237AACFC236B}" srcId="{71A9A6C8-1D8A-48EE-B2DB-F6B962DD763C}" destId="{D29B4218-316A-4C9B-B4CC-48B5A4919834}" srcOrd="1" destOrd="0" parTransId="{72F8EA62-ED22-4904-AD24-8348A6FC79B7}" sibTransId="{CFBA889B-F553-494A-94C6-C33801686DB6}"/>
    <dgm:cxn modelId="{E910307B-AC1A-4FE6-9C45-024D30C1EAEE}" type="presOf" srcId="{1DA1D9D0-3E4D-4832-9128-70A72C7F0001}" destId="{1AA28F19-06E5-4B8A-A0F9-0B987B331EC0}" srcOrd="0" destOrd="0" presId="urn:microsoft.com/office/officeart/2005/8/layout/pList2"/>
    <dgm:cxn modelId="{1E12DE97-958E-4268-8168-670B1702A41F}" type="presOf" srcId="{A54B0231-1408-48AE-AC09-2F42CC19E11C}" destId="{249848F0-B3C5-40E4-85A4-3B1ECB8EB74F}" srcOrd="0" destOrd="0" presId="urn:microsoft.com/office/officeart/2005/8/layout/pList2"/>
    <dgm:cxn modelId="{2D5301C4-6987-4786-96CD-361257C9388A}" srcId="{71A9A6C8-1D8A-48EE-B2DB-F6B962DD763C}" destId="{4DDEFCFA-5EF1-4785-B3B9-8302D1D7B84C}" srcOrd="2" destOrd="0" parTransId="{2922BB71-F34E-4EFE-AEB9-4D490629FCF5}" sibTransId="{73E818FD-37D7-4FA3-81A9-252962E69951}"/>
    <dgm:cxn modelId="{15021DDC-3089-4425-97A4-4BC77E8732BA}" type="presOf" srcId="{4DDEFCFA-5EF1-4785-B3B9-8302D1D7B84C}" destId="{15CC314E-9ADD-4583-959B-108EE3132900}" srcOrd="0" destOrd="0" presId="urn:microsoft.com/office/officeart/2005/8/layout/pList2"/>
    <dgm:cxn modelId="{9DBE5B69-37C0-48D1-BEC6-2A73F2D27D02}" type="presParOf" srcId="{70B35308-6F63-4F9F-A61F-706F855A6E47}" destId="{CD605F14-BB3D-4FB7-9CC9-1D4552CDC9B6}" srcOrd="0" destOrd="0" presId="urn:microsoft.com/office/officeart/2005/8/layout/pList2"/>
    <dgm:cxn modelId="{3BB0C3CD-896B-4B3A-8D3B-108297DDE355}" type="presParOf" srcId="{70B35308-6F63-4F9F-A61F-706F855A6E47}" destId="{9167F7AF-92A2-4B43-BED4-467D88BC6367}" srcOrd="1" destOrd="0" presId="urn:microsoft.com/office/officeart/2005/8/layout/pList2"/>
    <dgm:cxn modelId="{DA4FF18F-63A4-4065-B57B-0B82691A21F9}" type="presParOf" srcId="{9167F7AF-92A2-4B43-BED4-467D88BC6367}" destId="{5747E350-4560-4528-8A73-A62A36B937B4}" srcOrd="0" destOrd="0" presId="urn:microsoft.com/office/officeart/2005/8/layout/pList2"/>
    <dgm:cxn modelId="{D6D4D9AA-1148-4108-B61F-00182A0BDF4B}" type="presParOf" srcId="{5747E350-4560-4528-8A73-A62A36B937B4}" destId="{249848F0-B3C5-40E4-85A4-3B1ECB8EB74F}" srcOrd="0" destOrd="0" presId="urn:microsoft.com/office/officeart/2005/8/layout/pList2"/>
    <dgm:cxn modelId="{7F71C72F-AAAF-4C95-811C-DA3E8E2CAD1D}" type="presParOf" srcId="{5747E350-4560-4528-8A73-A62A36B937B4}" destId="{6612E263-D149-4327-B570-F42DEB5CF4D1}" srcOrd="1" destOrd="0" presId="urn:microsoft.com/office/officeart/2005/8/layout/pList2"/>
    <dgm:cxn modelId="{EBAA38AC-9977-4F9A-8F1B-E70BA2DE19C4}" type="presParOf" srcId="{5747E350-4560-4528-8A73-A62A36B937B4}" destId="{53CF451F-D61F-45D9-A33C-2729EDF63CDA}" srcOrd="2" destOrd="0" presId="urn:microsoft.com/office/officeart/2005/8/layout/pList2"/>
    <dgm:cxn modelId="{483E59EE-2EB7-49E4-BF4C-3588553AB46D}" type="presParOf" srcId="{9167F7AF-92A2-4B43-BED4-467D88BC6367}" destId="{1AA28F19-06E5-4B8A-A0F9-0B987B331EC0}" srcOrd="1" destOrd="0" presId="urn:microsoft.com/office/officeart/2005/8/layout/pList2"/>
    <dgm:cxn modelId="{D75C277D-8ED1-4515-B7F9-3C2C88D0A1CC}" type="presParOf" srcId="{9167F7AF-92A2-4B43-BED4-467D88BC6367}" destId="{6FDFBE59-B13B-485B-8016-6A619C42BA5D}" srcOrd="2" destOrd="0" presId="urn:microsoft.com/office/officeart/2005/8/layout/pList2"/>
    <dgm:cxn modelId="{CA623D8B-90E7-4AD4-B100-58088BF4AFFF}" type="presParOf" srcId="{6FDFBE59-B13B-485B-8016-6A619C42BA5D}" destId="{FF0814B7-4E80-4581-9FFF-BBBDBA0406AB}" srcOrd="0" destOrd="0" presId="urn:microsoft.com/office/officeart/2005/8/layout/pList2"/>
    <dgm:cxn modelId="{7DB96521-5300-4EEE-AFBE-BC167DB48395}" type="presParOf" srcId="{6FDFBE59-B13B-485B-8016-6A619C42BA5D}" destId="{46C85E2E-F011-4D2A-A983-71D8FDA7758D}" srcOrd="1" destOrd="0" presId="urn:microsoft.com/office/officeart/2005/8/layout/pList2"/>
    <dgm:cxn modelId="{48921D5E-F128-4682-A4A1-D1A5B09BEBCC}" type="presParOf" srcId="{6FDFBE59-B13B-485B-8016-6A619C42BA5D}" destId="{AF59EBDE-4B4F-4BD4-B2AB-2D6D6A486583}" srcOrd="2" destOrd="0" presId="urn:microsoft.com/office/officeart/2005/8/layout/pList2"/>
    <dgm:cxn modelId="{CD5FD819-D396-4651-A940-4E87FD554A73}" type="presParOf" srcId="{9167F7AF-92A2-4B43-BED4-467D88BC6367}" destId="{E5878C7E-A505-4AA6-AE33-ECDFA2E5D5BD}" srcOrd="3" destOrd="0" presId="urn:microsoft.com/office/officeart/2005/8/layout/pList2"/>
    <dgm:cxn modelId="{A7B1869E-0490-415C-8EBC-A1D294EFCD2F}" type="presParOf" srcId="{9167F7AF-92A2-4B43-BED4-467D88BC6367}" destId="{5F2B811F-A721-433C-878C-45A291BEE079}" srcOrd="4" destOrd="0" presId="urn:microsoft.com/office/officeart/2005/8/layout/pList2"/>
    <dgm:cxn modelId="{F5C76BF7-5896-4D75-88CA-099CEF646283}" type="presParOf" srcId="{5F2B811F-A721-433C-878C-45A291BEE079}" destId="{15CC314E-9ADD-4583-959B-108EE3132900}" srcOrd="0" destOrd="0" presId="urn:microsoft.com/office/officeart/2005/8/layout/pList2"/>
    <dgm:cxn modelId="{AC4799BE-29E1-44B1-9337-CE0B8AFB8D60}" type="presParOf" srcId="{5F2B811F-A721-433C-878C-45A291BEE079}" destId="{4616B810-16FA-49A5-8847-B3C354D7CEAB}" srcOrd="1" destOrd="0" presId="urn:microsoft.com/office/officeart/2005/8/layout/pList2"/>
    <dgm:cxn modelId="{CDB49F34-33F8-4D27-881B-D507F9CAE4FD}" type="presParOf" srcId="{5F2B811F-A721-433C-878C-45A291BEE079}" destId="{0F56F97C-B8E5-41D9-9C0B-6836FA54023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A9A6C8-1D8A-48EE-B2DB-F6B962DD763C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A54B0231-1408-48AE-AC09-2F42CC19E11C}">
      <dgm:prSet phldrT="[Text]" custT="1"/>
      <dgm:spPr/>
      <dgm:t>
        <a:bodyPr/>
        <a:lstStyle/>
        <a:p>
          <a:r>
            <a:rPr lang="en-GB" sz="2400" dirty="0"/>
            <a:t>Breadth and depth of Programme Leadership role. </a:t>
          </a:r>
        </a:p>
        <a:p>
          <a:r>
            <a:rPr lang="en-GB" sz="2400" dirty="0"/>
            <a:t> </a:t>
          </a:r>
          <a:r>
            <a:rPr lang="en-GB" sz="2400" b="1" dirty="0"/>
            <a:t>Support is vital. </a:t>
          </a:r>
        </a:p>
      </dgm:t>
    </dgm:pt>
    <dgm:pt modelId="{FD21EEFB-5469-4214-865B-1F74EFE86341}" type="parTrans" cxnId="{6DB1EE1F-4537-4B7F-AD02-0994631B6ABE}">
      <dgm:prSet/>
      <dgm:spPr/>
      <dgm:t>
        <a:bodyPr/>
        <a:lstStyle/>
        <a:p>
          <a:endParaRPr lang="en-GB"/>
        </a:p>
      </dgm:t>
    </dgm:pt>
    <dgm:pt modelId="{1DA1D9D0-3E4D-4832-9128-70A72C7F0001}" type="sibTrans" cxnId="{6DB1EE1F-4537-4B7F-AD02-0994631B6ABE}">
      <dgm:prSet/>
      <dgm:spPr/>
      <dgm:t>
        <a:bodyPr/>
        <a:lstStyle/>
        <a:p>
          <a:endParaRPr lang="en-GB"/>
        </a:p>
      </dgm:t>
    </dgm:pt>
    <dgm:pt modelId="{D29B4218-316A-4C9B-B4CC-48B5A4919834}">
      <dgm:prSet phldrT="[Text]" custT="1"/>
      <dgm:spPr/>
      <dgm:t>
        <a:bodyPr/>
        <a:lstStyle/>
        <a:p>
          <a:r>
            <a:rPr lang="en-GB" sz="2400" dirty="0"/>
            <a:t>Visibility, recognition and spaces for collaboration</a:t>
          </a:r>
        </a:p>
        <a:p>
          <a:r>
            <a:rPr lang="en-GB" sz="2400" b="1" dirty="0"/>
            <a:t>Within &amp; beyond institutions</a:t>
          </a:r>
          <a:r>
            <a:rPr lang="en-GB" sz="2400" dirty="0"/>
            <a:t>.  </a:t>
          </a:r>
        </a:p>
      </dgm:t>
    </dgm:pt>
    <dgm:pt modelId="{72F8EA62-ED22-4904-AD24-8348A6FC79B7}" type="parTrans" cxnId="{51DE5E6E-B45A-4E03-A953-237AACFC236B}">
      <dgm:prSet/>
      <dgm:spPr/>
      <dgm:t>
        <a:bodyPr/>
        <a:lstStyle/>
        <a:p>
          <a:endParaRPr lang="en-GB"/>
        </a:p>
      </dgm:t>
    </dgm:pt>
    <dgm:pt modelId="{CFBA889B-F553-494A-94C6-C33801686DB6}" type="sibTrans" cxnId="{51DE5E6E-B45A-4E03-A953-237AACFC236B}">
      <dgm:prSet/>
      <dgm:spPr/>
      <dgm:t>
        <a:bodyPr/>
        <a:lstStyle/>
        <a:p>
          <a:endParaRPr lang="en-GB"/>
        </a:p>
      </dgm:t>
    </dgm:pt>
    <dgm:pt modelId="{4DDEFCFA-5EF1-4785-B3B9-8302D1D7B84C}">
      <dgm:prSet phldrT="[Text]" custT="1"/>
      <dgm:spPr/>
      <dgm:t>
        <a:bodyPr/>
        <a:lstStyle/>
        <a:p>
          <a:r>
            <a:rPr lang="en-GB" sz="2400" dirty="0"/>
            <a:t>Making PL time count.  </a:t>
          </a:r>
        </a:p>
        <a:p>
          <a:r>
            <a:rPr lang="en-GB" sz="2400" b="1" dirty="0"/>
            <a:t>Temporality and rhythm vital not just time. </a:t>
          </a:r>
        </a:p>
      </dgm:t>
    </dgm:pt>
    <dgm:pt modelId="{2922BB71-F34E-4EFE-AEB9-4D490629FCF5}" type="parTrans" cxnId="{2D5301C4-6987-4786-96CD-361257C9388A}">
      <dgm:prSet/>
      <dgm:spPr/>
      <dgm:t>
        <a:bodyPr/>
        <a:lstStyle/>
        <a:p>
          <a:endParaRPr lang="en-GB"/>
        </a:p>
      </dgm:t>
    </dgm:pt>
    <dgm:pt modelId="{73E818FD-37D7-4FA3-81A9-252962E69951}" type="sibTrans" cxnId="{2D5301C4-6987-4786-96CD-361257C9388A}">
      <dgm:prSet/>
      <dgm:spPr/>
      <dgm:t>
        <a:bodyPr/>
        <a:lstStyle/>
        <a:p>
          <a:endParaRPr lang="en-GB"/>
        </a:p>
      </dgm:t>
    </dgm:pt>
    <dgm:pt modelId="{70B35308-6F63-4F9F-A61F-706F855A6E47}" type="pres">
      <dgm:prSet presAssocID="{71A9A6C8-1D8A-48EE-B2DB-F6B962DD763C}" presName="Name0" presStyleCnt="0">
        <dgm:presLayoutVars>
          <dgm:dir/>
          <dgm:resizeHandles val="exact"/>
        </dgm:presLayoutVars>
      </dgm:prSet>
      <dgm:spPr/>
    </dgm:pt>
    <dgm:pt modelId="{CD605F14-BB3D-4FB7-9CC9-1D4552CDC9B6}" type="pres">
      <dgm:prSet presAssocID="{71A9A6C8-1D8A-48EE-B2DB-F6B962DD763C}" presName="bkgdShp" presStyleLbl="alignAccFollowNode1" presStyleIdx="0" presStyleCnt="1"/>
      <dgm:spPr/>
    </dgm:pt>
    <dgm:pt modelId="{9167F7AF-92A2-4B43-BED4-467D88BC6367}" type="pres">
      <dgm:prSet presAssocID="{71A9A6C8-1D8A-48EE-B2DB-F6B962DD763C}" presName="linComp" presStyleCnt="0"/>
      <dgm:spPr/>
    </dgm:pt>
    <dgm:pt modelId="{5747E350-4560-4528-8A73-A62A36B937B4}" type="pres">
      <dgm:prSet presAssocID="{A54B0231-1408-48AE-AC09-2F42CC19E11C}" presName="compNode" presStyleCnt="0"/>
      <dgm:spPr/>
    </dgm:pt>
    <dgm:pt modelId="{249848F0-B3C5-40E4-85A4-3B1ECB8EB74F}" type="pres">
      <dgm:prSet presAssocID="{A54B0231-1408-48AE-AC09-2F42CC19E11C}" presName="node" presStyleLbl="node1" presStyleIdx="0" presStyleCnt="3">
        <dgm:presLayoutVars>
          <dgm:bulletEnabled val="1"/>
        </dgm:presLayoutVars>
      </dgm:prSet>
      <dgm:spPr/>
    </dgm:pt>
    <dgm:pt modelId="{6612E263-D149-4327-B570-F42DEB5CF4D1}" type="pres">
      <dgm:prSet presAssocID="{A54B0231-1408-48AE-AC09-2F42CC19E11C}" presName="invisiNode" presStyleLbl="node1" presStyleIdx="0" presStyleCnt="3"/>
      <dgm:spPr/>
    </dgm:pt>
    <dgm:pt modelId="{53CF451F-D61F-45D9-A33C-2729EDF63CDA}" type="pres">
      <dgm:prSet presAssocID="{A54B0231-1408-48AE-AC09-2F42CC19E11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AA28F19-06E5-4B8A-A0F9-0B987B331EC0}" type="pres">
      <dgm:prSet presAssocID="{1DA1D9D0-3E4D-4832-9128-70A72C7F0001}" presName="sibTrans" presStyleLbl="sibTrans2D1" presStyleIdx="0" presStyleCnt="0"/>
      <dgm:spPr/>
    </dgm:pt>
    <dgm:pt modelId="{6FDFBE59-B13B-485B-8016-6A619C42BA5D}" type="pres">
      <dgm:prSet presAssocID="{D29B4218-316A-4C9B-B4CC-48B5A4919834}" presName="compNode" presStyleCnt="0"/>
      <dgm:spPr/>
    </dgm:pt>
    <dgm:pt modelId="{FF0814B7-4E80-4581-9FFF-BBBDBA0406AB}" type="pres">
      <dgm:prSet presAssocID="{D29B4218-316A-4C9B-B4CC-48B5A4919834}" presName="node" presStyleLbl="node1" presStyleIdx="1" presStyleCnt="3">
        <dgm:presLayoutVars>
          <dgm:bulletEnabled val="1"/>
        </dgm:presLayoutVars>
      </dgm:prSet>
      <dgm:spPr/>
    </dgm:pt>
    <dgm:pt modelId="{46C85E2E-F011-4D2A-A983-71D8FDA7758D}" type="pres">
      <dgm:prSet presAssocID="{D29B4218-316A-4C9B-B4CC-48B5A4919834}" presName="invisiNode" presStyleLbl="node1" presStyleIdx="1" presStyleCnt="3"/>
      <dgm:spPr/>
    </dgm:pt>
    <dgm:pt modelId="{AF59EBDE-4B4F-4BD4-B2AB-2D6D6A486583}" type="pres">
      <dgm:prSet presAssocID="{D29B4218-316A-4C9B-B4CC-48B5A4919834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E5878C7E-A505-4AA6-AE33-ECDFA2E5D5BD}" type="pres">
      <dgm:prSet presAssocID="{CFBA889B-F553-494A-94C6-C33801686DB6}" presName="sibTrans" presStyleLbl="sibTrans2D1" presStyleIdx="0" presStyleCnt="0"/>
      <dgm:spPr/>
    </dgm:pt>
    <dgm:pt modelId="{5F2B811F-A721-433C-878C-45A291BEE079}" type="pres">
      <dgm:prSet presAssocID="{4DDEFCFA-5EF1-4785-B3B9-8302D1D7B84C}" presName="compNode" presStyleCnt="0"/>
      <dgm:spPr/>
    </dgm:pt>
    <dgm:pt modelId="{15CC314E-9ADD-4583-959B-108EE3132900}" type="pres">
      <dgm:prSet presAssocID="{4DDEFCFA-5EF1-4785-B3B9-8302D1D7B84C}" presName="node" presStyleLbl="node1" presStyleIdx="2" presStyleCnt="3">
        <dgm:presLayoutVars>
          <dgm:bulletEnabled val="1"/>
        </dgm:presLayoutVars>
      </dgm:prSet>
      <dgm:spPr/>
    </dgm:pt>
    <dgm:pt modelId="{4616B810-16FA-49A5-8847-B3C354D7CEAB}" type="pres">
      <dgm:prSet presAssocID="{4DDEFCFA-5EF1-4785-B3B9-8302D1D7B84C}" presName="invisiNode" presStyleLbl="node1" presStyleIdx="2" presStyleCnt="3"/>
      <dgm:spPr/>
    </dgm:pt>
    <dgm:pt modelId="{0F56F97C-B8E5-41D9-9C0B-6836FA540233}" type="pres">
      <dgm:prSet presAssocID="{4DDEFCFA-5EF1-4785-B3B9-8302D1D7B84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</dgm:ptLst>
  <dgm:cxnLst>
    <dgm:cxn modelId="{FD8EB407-2877-4B23-B88F-6507A54C9108}" type="presOf" srcId="{CFBA889B-F553-494A-94C6-C33801686DB6}" destId="{E5878C7E-A505-4AA6-AE33-ECDFA2E5D5BD}" srcOrd="0" destOrd="0" presId="urn:microsoft.com/office/officeart/2005/8/layout/pList2"/>
    <dgm:cxn modelId="{6DB1EE1F-4537-4B7F-AD02-0994631B6ABE}" srcId="{71A9A6C8-1D8A-48EE-B2DB-F6B962DD763C}" destId="{A54B0231-1408-48AE-AC09-2F42CC19E11C}" srcOrd="0" destOrd="0" parTransId="{FD21EEFB-5469-4214-865B-1F74EFE86341}" sibTransId="{1DA1D9D0-3E4D-4832-9128-70A72C7F0001}"/>
    <dgm:cxn modelId="{F5D34224-2F37-4B05-8D29-68C01043EAA5}" type="presOf" srcId="{71A9A6C8-1D8A-48EE-B2DB-F6B962DD763C}" destId="{70B35308-6F63-4F9F-A61F-706F855A6E47}" srcOrd="0" destOrd="0" presId="urn:microsoft.com/office/officeart/2005/8/layout/pList2"/>
    <dgm:cxn modelId="{65E7CD66-85B3-403D-AB26-4424C2330B83}" type="presOf" srcId="{D29B4218-316A-4C9B-B4CC-48B5A4919834}" destId="{FF0814B7-4E80-4581-9FFF-BBBDBA0406AB}" srcOrd="0" destOrd="0" presId="urn:microsoft.com/office/officeart/2005/8/layout/pList2"/>
    <dgm:cxn modelId="{51DE5E6E-B45A-4E03-A953-237AACFC236B}" srcId="{71A9A6C8-1D8A-48EE-B2DB-F6B962DD763C}" destId="{D29B4218-316A-4C9B-B4CC-48B5A4919834}" srcOrd="1" destOrd="0" parTransId="{72F8EA62-ED22-4904-AD24-8348A6FC79B7}" sibTransId="{CFBA889B-F553-494A-94C6-C33801686DB6}"/>
    <dgm:cxn modelId="{E910307B-AC1A-4FE6-9C45-024D30C1EAEE}" type="presOf" srcId="{1DA1D9D0-3E4D-4832-9128-70A72C7F0001}" destId="{1AA28F19-06E5-4B8A-A0F9-0B987B331EC0}" srcOrd="0" destOrd="0" presId="urn:microsoft.com/office/officeart/2005/8/layout/pList2"/>
    <dgm:cxn modelId="{1E12DE97-958E-4268-8168-670B1702A41F}" type="presOf" srcId="{A54B0231-1408-48AE-AC09-2F42CC19E11C}" destId="{249848F0-B3C5-40E4-85A4-3B1ECB8EB74F}" srcOrd="0" destOrd="0" presId="urn:microsoft.com/office/officeart/2005/8/layout/pList2"/>
    <dgm:cxn modelId="{2D5301C4-6987-4786-96CD-361257C9388A}" srcId="{71A9A6C8-1D8A-48EE-B2DB-F6B962DD763C}" destId="{4DDEFCFA-5EF1-4785-B3B9-8302D1D7B84C}" srcOrd="2" destOrd="0" parTransId="{2922BB71-F34E-4EFE-AEB9-4D490629FCF5}" sibTransId="{73E818FD-37D7-4FA3-81A9-252962E69951}"/>
    <dgm:cxn modelId="{15021DDC-3089-4425-97A4-4BC77E8732BA}" type="presOf" srcId="{4DDEFCFA-5EF1-4785-B3B9-8302D1D7B84C}" destId="{15CC314E-9ADD-4583-959B-108EE3132900}" srcOrd="0" destOrd="0" presId="urn:microsoft.com/office/officeart/2005/8/layout/pList2"/>
    <dgm:cxn modelId="{9DBE5B69-37C0-48D1-BEC6-2A73F2D27D02}" type="presParOf" srcId="{70B35308-6F63-4F9F-A61F-706F855A6E47}" destId="{CD605F14-BB3D-4FB7-9CC9-1D4552CDC9B6}" srcOrd="0" destOrd="0" presId="urn:microsoft.com/office/officeart/2005/8/layout/pList2"/>
    <dgm:cxn modelId="{3BB0C3CD-896B-4B3A-8D3B-108297DDE355}" type="presParOf" srcId="{70B35308-6F63-4F9F-A61F-706F855A6E47}" destId="{9167F7AF-92A2-4B43-BED4-467D88BC6367}" srcOrd="1" destOrd="0" presId="urn:microsoft.com/office/officeart/2005/8/layout/pList2"/>
    <dgm:cxn modelId="{DA4FF18F-63A4-4065-B57B-0B82691A21F9}" type="presParOf" srcId="{9167F7AF-92A2-4B43-BED4-467D88BC6367}" destId="{5747E350-4560-4528-8A73-A62A36B937B4}" srcOrd="0" destOrd="0" presId="urn:microsoft.com/office/officeart/2005/8/layout/pList2"/>
    <dgm:cxn modelId="{D6D4D9AA-1148-4108-B61F-00182A0BDF4B}" type="presParOf" srcId="{5747E350-4560-4528-8A73-A62A36B937B4}" destId="{249848F0-B3C5-40E4-85A4-3B1ECB8EB74F}" srcOrd="0" destOrd="0" presId="urn:microsoft.com/office/officeart/2005/8/layout/pList2"/>
    <dgm:cxn modelId="{7F71C72F-AAAF-4C95-811C-DA3E8E2CAD1D}" type="presParOf" srcId="{5747E350-4560-4528-8A73-A62A36B937B4}" destId="{6612E263-D149-4327-B570-F42DEB5CF4D1}" srcOrd="1" destOrd="0" presId="urn:microsoft.com/office/officeart/2005/8/layout/pList2"/>
    <dgm:cxn modelId="{EBAA38AC-9977-4F9A-8F1B-E70BA2DE19C4}" type="presParOf" srcId="{5747E350-4560-4528-8A73-A62A36B937B4}" destId="{53CF451F-D61F-45D9-A33C-2729EDF63CDA}" srcOrd="2" destOrd="0" presId="urn:microsoft.com/office/officeart/2005/8/layout/pList2"/>
    <dgm:cxn modelId="{483E59EE-2EB7-49E4-BF4C-3588553AB46D}" type="presParOf" srcId="{9167F7AF-92A2-4B43-BED4-467D88BC6367}" destId="{1AA28F19-06E5-4B8A-A0F9-0B987B331EC0}" srcOrd="1" destOrd="0" presId="urn:microsoft.com/office/officeart/2005/8/layout/pList2"/>
    <dgm:cxn modelId="{D75C277D-8ED1-4515-B7F9-3C2C88D0A1CC}" type="presParOf" srcId="{9167F7AF-92A2-4B43-BED4-467D88BC6367}" destId="{6FDFBE59-B13B-485B-8016-6A619C42BA5D}" srcOrd="2" destOrd="0" presId="urn:microsoft.com/office/officeart/2005/8/layout/pList2"/>
    <dgm:cxn modelId="{CA623D8B-90E7-4AD4-B100-58088BF4AFFF}" type="presParOf" srcId="{6FDFBE59-B13B-485B-8016-6A619C42BA5D}" destId="{FF0814B7-4E80-4581-9FFF-BBBDBA0406AB}" srcOrd="0" destOrd="0" presId="urn:microsoft.com/office/officeart/2005/8/layout/pList2"/>
    <dgm:cxn modelId="{7DB96521-5300-4EEE-AFBE-BC167DB48395}" type="presParOf" srcId="{6FDFBE59-B13B-485B-8016-6A619C42BA5D}" destId="{46C85E2E-F011-4D2A-A983-71D8FDA7758D}" srcOrd="1" destOrd="0" presId="urn:microsoft.com/office/officeart/2005/8/layout/pList2"/>
    <dgm:cxn modelId="{48921D5E-F128-4682-A4A1-D1A5B09BEBCC}" type="presParOf" srcId="{6FDFBE59-B13B-485B-8016-6A619C42BA5D}" destId="{AF59EBDE-4B4F-4BD4-B2AB-2D6D6A486583}" srcOrd="2" destOrd="0" presId="urn:microsoft.com/office/officeart/2005/8/layout/pList2"/>
    <dgm:cxn modelId="{CD5FD819-D396-4651-A940-4E87FD554A73}" type="presParOf" srcId="{9167F7AF-92A2-4B43-BED4-467D88BC6367}" destId="{E5878C7E-A505-4AA6-AE33-ECDFA2E5D5BD}" srcOrd="3" destOrd="0" presId="urn:microsoft.com/office/officeart/2005/8/layout/pList2"/>
    <dgm:cxn modelId="{A7B1869E-0490-415C-8EBC-A1D294EFCD2F}" type="presParOf" srcId="{9167F7AF-92A2-4B43-BED4-467D88BC6367}" destId="{5F2B811F-A721-433C-878C-45A291BEE079}" srcOrd="4" destOrd="0" presId="urn:microsoft.com/office/officeart/2005/8/layout/pList2"/>
    <dgm:cxn modelId="{F5C76BF7-5896-4D75-88CA-099CEF646283}" type="presParOf" srcId="{5F2B811F-A721-433C-878C-45A291BEE079}" destId="{15CC314E-9ADD-4583-959B-108EE3132900}" srcOrd="0" destOrd="0" presId="urn:microsoft.com/office/officeart/2005/8/layout/pList2"/>
    <dgm:cxn modelId="{AC4799BE-29E1-44B1-9337-CE0B8AFB8D60}" type="presParOf" srcId="{5F2B811F-A721-433C-878C-45A291BEE079}" destId="{4616B810-16FA-49A5-8847-B3C354D7CEAB}" srcOrd="1" destOrd="0" presId="urn:microsoft.com/office/officeart/2005/8/layout/pList2"/>
    <dgm:cxn modelId="{CDB49F34-33F8-4D27-881B-D507F9CAE4FD}" type="presParOf" srcId="{5F2B811F-A721-433C-878C-45A291BEE079}" destId="{0F56F97C-B8E5-41D9-9C0B-6836FA54023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76E83-E726-473F-A18E-86D7CA43BC58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82FACB-A3C0-4476-ADE9-0E2E9CE8D755}">
      <dgm:prSet phldrT="[Text]" custT="1"/>
      <dgm:spPr/>
      <dgm:t>
        <a:bodyPr/>
        <a:lstStyle/>
        <a:p>
          <a:pPr algn="ctr"/>
          <a:r>
            <a:rPr lang="en-GB" sz="1600" b="1" dirty="0"/>
            <a:t>Strengthening Programme Teams</a:t>
          </a:r>
        </a:p>
        <a:p>
          <a:pPr algn="l"/>
          <a:endParaRPr lang="en-GB" sz="1600" b="1" dirty="0"/>
        </a:p>
        <a:p>
          <a:pPr algn="ctr"/>
          <a:r>
            <a:rPr lang="en-GB" sz="1600" b="0" dirty="0"/>
            <a:t>Beyond real and pseudo teams. </a:t>
          </a:r>
        </a:p>
        <a:p>
          <a:pPr algn="ctr"/>
          <a:endParaRPr lang="en-GB" sz="1600" b="0" dirty="0"/>
        </a:p>
        <a:p>
          <a:pPr algn="ctr"/>
          <a:r>
            <a:rPr lang="en-GB" sz="1600" b="0" dirty="0"/>
            <a:t>Practical tools to support engagement.</a:t>
          </a:r>
        </a:p>
        <a:p>
          <a:pPr algn="ctr"/>
          <a:r>
            <a:rPr lang="en-GB" sz="1600" b="0" dirty="0"/>
            <a:t>-Global Teams</a:t>
          </a:r>
        </a:p>
        <a:p>
          <a:pPr algn="ctr"/>
          <a:r>
            <a:rPr lang="en-GB" sz="1600" b="0" dirty="0"/>
            <a:t>-Student voice</a:t>
          </a:r>
        </a:p>
        <a:p>
          <a:pPr algn="ctr"/>
          <a:r>
            <a:rPr lang="en-GB" sz="1600" b="0" dirty="0"/>
            <a:t>Shared approach to E4E</a:t>
          </a:r>
        </a:p>
      </dgm:t>
    </dgm:pt>
    <dgm:pt modelId="{86C78BD3-36FC-4486-AE25-A203FEE1B957}" type="parTrans" cxnId="{32C780ED-F7AC-4493-BC08-A7533A593EF6}">
      <dgm:prSet/>
      <dgm:spPr/>
      <dgm:t>
        <a:bodyPr/>
        <a:lstStyle/>
        <a:p>
          <a:endParaRPr lang="en-US"/>
        </a:p>
      </dgm:t>
    </dgm:pt>
    <dgm:pt modelId="{EC98244A-513A-4BFE-86CF-1686D73A4263}" type="sibTrans" cxnId="{32C780ED-F7AC-4493-BC08-A7533A593EF6}">
      <dgm:prSet/>
      <dgm:spPr/>
      <dgm:t>
        <a:bodyPr/>
        <a:lstStyle/>
        <a:p>
          <a:endParaRPr lang="en-US"/>
        </a:p>
      </dgm:t>
    </dgm:pt>
    <dgm:pt modelId="{87EAB5FB-454B-4F21-9796-121E82077CD7}">
      <dgm:prSet phldrT="[Text]" custT="1"/>
      <dgm:spPr/>
      <dgm:t>
        <a:bodyPr/>
        <a:lstStyle/>
        <a:p>
          <a:pPr algn="ctr"/>
          <a:r>
            <a:rPr lang="en-GB" sz="1600" b="1" dirty="0"/>
            <a:t>Creating an Appreciative Institutional Context</a:t>
          </a:r>
        </a:p>
        <a:p>
          <a:pPr algn="l"/>
          <a:endParaRPr lang="en-GB" sz="1200" b="0" dirty="0"/>
        </a:p>
        <a:p>
          <a:pPr algn="ctr"/>
          <a:r>
            <a:rPr lang="en-GB" sz="1400" b="0" dirty="0"/>
            <a:t>Creating space for collaboration and sharing of practice.  </a:t>
          </a:r>
        </a:p>
        <a:p>
          <a:pPr algn="ctr"/>
          <a:endParaRPr lang="en-GB" sz="1400" b="0" dirty="0"/>
        </a:p>
        <a:p>
          <a:pPr algn="ctr"/>
          <a:r>
            <a:rPr lang="en-GB" sz="1400" b="0" dirty="0"/>
            <a:t>Time to develop skills and leadership capabilities.</a:t>
          </a:r>
        </a:p>
        <a:p>
          <a:pPr algn="ctr"/>
          <a:endParaRPr lang="en-GB" sz="1400" b="0" dirty="0"/>
        </a:p>
        <a:p>
          <a:pPr algn="ctr"/>
          <a:r>
            <a:rPr lang="en-GB" sz="1400" b="0" dirty="0"/>
            <a:t>Reward and Recognition. </a:t>
          </a:r>
        </a:p>
        <a:p>
          <a:pPr algn="ctr"/>
          <a:endParaRPr lang="en-GB" sz="1400" b="0" dirty="0"/>
        </a:p>
        <a:p>
          <a:pPr algn="ctr"/>
          <a:r>
            <a:rPr lang="en-GB" sz="1400" b="0" dirty="0"/>
            <a:t>Reorienting of institutional structure and focus. </a:t>
          </a:r>
        </a:p>
      </dgm:t>
    </dgm:pt>
    <dgm:pt modelId="{8EE2D072-ED71-429A-AFDD-EA86045C4B76}" type="parTrans" cxnId="{6CABC3EC-EBA5-4498-B401-5A6F9FF964EA}">
      <dgm:prSet/>
      <dgm:spPr/>
      <dgm:t>
        <a:bodyPr/>
        <a:lstStyle/>
        <a:p>
          <a:endParaRPr lang="en-US"/>
        </a:p>
      </dgm:t>
    </dgm:pt>
    <dgm:pt modelId="{A4E5B2F7-A9F5-469C-9524-9928C84360AA}" type="sibTrans" cxnId="{6CABC3EC-EBA5-4498-B401-5A6F9FF964EA}">
      <dgm:prSet/>
      <dgm:spPr/>
      <dgm:t>
        <a:bodyPr/>
        <a:lstStyle/>
        <a:p>
          <a:endParaRPr lang="en-US"/>
        </a:p>
      </dgm:t>
    </dgm:pt>
    <dgm:pt modelId="{494976D8-C05F-4C39-96F7-561F46EA856F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GB" sz="1600" b="1" dirty="0"/>
            <a:t>Connected Sector Learning and Support</a:t>
          </a:r>
        </a:p>
        <a:p>
          <a:pPr algn="ctr"/>
          <a:endParaRPr lang="en-GB" sz="1200" b="1" dirty="0"/>
        </a:p>
        <a:p>
          <a:pPr algn="ctr"/>
          <a:r>
            <a:rPr lang="en-GB" sz="1600" b="0" dirty="0"/>
            <a:t>Spaces and time to enhance visibility. </a:t>
          </a:r>
        </a:p>
        <a:p>
          <a:pPr algn="ctr"/>
          <a:endParaRPr lang="en-GB" sz="1600" b="0" dirty="0"/>
        </a:p>
        <a:p>
          <a:pPr algn="ctr"/>
          <a:r>
            <a:rPr lang="en-GB" sz="1600" b="0" dirty="0"/>
            <a:t>Legitimising collaboration. </a:t>
          </a:r>
        </a:p>
        <a:p>
          <a:pPr algn="ctr"/>
          <a:endParaRPr lang="en-GB" sz="1600" b="0" dirty="0"/>
        </a:p>
        <a:p>
          <a:pPr algn="ctr"/>
          <a:r>
            <a:rPr lang="en-GB" sz="1600" b="0" dirty="0"/>
            <a:t>Opportunities for </a:t>
          </a:r>
          <a:r>
            <a:rPr lang="en-GB" sz="1600" b="0" dirty="0" err="1"/>
            <a:t>SoTL</a:t>
          </a:r>
          <a:r>
            <a:rPr lang="en-GB" sz="1600" b="0" dirty="0"/>
            <a:t> / </a:t>
          </a:r>
          <a:r>
            <a:rPr lang="en-GB" sz="1600" b="0" dirty="0" err="1"/>
            <a:t>SoEL</a:t>
          </a:r>
          <a:r>
            <a:rPr lang="en-GB" sz="1600" b="0" dirty="0"/>
            <a:t>. </a:t>
          </a:r>
        </a:p>
      </dgm:t>
    </dgm:pt>
    <dgm:pt modelId="{8D24693C-09E7-4C22-9676-2322E749A549}" type="parTrans" cxnId="{A331A617-0F59-4624-A43F-6A30F6D6851A}">
      <dgm:prSet/>
      <dgm:spPr/>
      <dgm:t>
        <a:bodyPr/>
        <a:lstStyle/>
        <a:p>
          <a:endParaRPr lang="en-US"/>
        </a:p>
      </dgm:t>
    </dgm:pt>
    <dgm:pt modelId="{43BC9332-9F61-4A45-B701-467EF7E2596C}" type="sibTrans" cxnId="{A331A617-0F59-4624-A43F-6A30F6D6851A}">
      <dgm:prSet/>
      <dgm:spPr/>
      <dgm:t>
        <a:bodyPr/>
        <a:lstStyle/>
        <a:p>
          <a:endParaRPr lang="en-US"/>
        </a:p>
      </dgm:t>
    </dgm:pt>
    <dgm:pt modelId="{CD78B539-6A32-467F-86C6-8760F6C9A93D}" type="pres">
      <dgm:prSet presAssocID="{0D676E83-E726-473F-A18E-86D7CA43BC58}" presName="Name0" presStyleCnt="0">
        <dgm:presLayoutVars>
          <dgm:dir/>
          <dgm:resizeHandles val="exact"/>
        </dgm:presLayoutVars>
      </dgm:prSet>
      <dgm:spPr/>
    </dgm:pt>
    <dgm:pt modelId="{AC399770-0A9E-4FCB-88DA-DBD592669DA5}" type="pres">
      <dgm:prSet presAssocID="{0D676E83-E726-473F-A18E-86D7CA43BC58}" presName="bkgdShp" presStyleLbl="alignAccFollowNode1" presStyleIdx="0" presStyleCnt="1" custScaleX="95974" custScaleY="75408"/>
      <dgm:spPr/>
    </dgm:pt>
    <dgm:pt modelId="{77070127-0902-4E70-9F31-9680FF1A98ED}" type="pres">
      <dgm:prSet presAssocID="{0D676E83-E726-473F-A18E-86D7CA43BC58}" presName="linComp" presStyleCnt="0"/>
      <dgm:spPr/>
    </dgm:pt>
    <dgm:pt modelId="{D75DBDDB-66AE-4370-BEE6-E917CE0B1720}" type="pres">
      <dgm:prSet presAssocID="{8D82FACB-A3C0-4476-ADE9-0E2E9CE8D755}" presName="compNode" presStyleCnt="0"/>
      <dgm:spPr/>
    </dgm:pt>
    <dgm:pt modelId="{29936673-16F4-410D-A9FB-173260BC8C51}" type="pres">
      <dgm:prSet presAssocID="{8D82FACB-A3C0-4476-ADE9-0E2E9CE8D755}" presName="node" presStyleLbl="node1" presStyleIdx="0" presStyleCnt="3" custScaleY="102922" custLinFactNeighborX="-981" custLinFactNeighborY="11686">
        <dgm:presLayoutVars>
          <dgm:bulletEnabled val="1"/>
        </dgm:presLayoutVars>
      </dgm:prSet>
      <dgm:spPr/>
    </dgm:pt>
    <dgm:pt modelId="{7AE6E0B1-9453-44DB-BBC8-CFA853415FC8}" type="pres">
      <dgm:prSet presAssocID="{8D82FACB-A3C0-4476-ADE9-0E2E9CE8D755}" presName="invisiNode" presStyleLbl="node1" presStyleIdx="0" presStyleCnt="3"/>
      <dgm:spPr/>
    </dgm:pt>
    <dgm:pt modelId="{993E402D-EF9C-4C22-98CF-5B93F10669F6}" type="pres">
      <dgm:prSet presAssocID="{8D82FACB-A3C0-4476-ADE9-0E2E9CE8D755}" presName="imagNode" presStyleLbl="fgImgPlace1" presStyleIdx="0" presStyleCnt="3" custLinFactNeighborX="-490" custLinFactNeighborY="11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EF715D6-77B5-4407-B736-6BE43A83E45D}" type="pres">
      <dgm:prSet presAssocID="{EC98244A-513A-4BFE-86CF-1686D73A4263}" presName="sibTrans" presStyleLbl="sibTrans2D1" presStyleIdx="0" presStyleCnt="0"/>
      <dgm:spPr/>
    </dgm:pt>
    <dgm:pt modelId="{446B348B-5D9B-4FDE-B227-272E150A9962}" type="pres">
      <dgm:prSet presAssocID="{87EAB5FB-454B-4F21-9796-121E82077CD7}" presName="compNode" presStyleCnt="0"/>
      <dgm:spPr/>
    </dgm:pt>
    <dgm:pt modelId="{7B8B3A1F-B7A9-48EC-8FC7-E4E30F1D51F0}" type="pres">
      <dgm:prSet presAssocID="{87EAB5FB-454B-4F21-9796-121E82077CD7}" presName="node" presStyleLbl="node1" presStyleIdx="1" presStyleCnt="3">
        <dgm:presLayoutVars>
          <dgm:bulletEnabled val="1"/>
        </dgm:presLayoutVars>
      </dgm:prSet>
      <dgm:spPr/>
    </dgm:pt>
    <dgm:pt modelId="{08CB7C39-F12F-4669-8829-0453F9A42F8B}" type="pres">
      <dgm:prSet presAssocID="{87EAB5FB-454B-4F21-9796-121E82077CD7}" presName="invisiNode" presStyleLbl="node1" presStyleIdx="1" presStyleCnt="3"/>
      <dgm:spPr/>
    </dgm:pt>
    <dgm:pt modelId="{924B3CAC-B548-4477-A3CA-ED5DA83F8F90}" type="pres">
      <dgm:prSet presAssocID="{87EAB5FB-454B-4F21-9796-121E82077CD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EB9FA03-225C-47F7-9A5E-23B8A42C054D}" type="pres">
      <dgm:prSet presAssocID="{A4E5B2F7-A9F5-469C-9524-9928C84360AA}" presName="sibTrans" presStyleLbl="sibTrans2D1" presStyleIdx="0" presStyleCnt="0"/>
      <dgm:spPr/>
    </dgm:pt>
    <dgm:pt modelId="{B2110436-C147-4BAF-B5FF-1633CC631AD6}" type="pres">
      <dgm:prSet presAssocID="{494976D8-C05F-4C39-96F7-561F46EA856F}" presName="compNode" presStyleCnt="0"/>
      <dgm:spPr/>
    </dgm:pt>
    <dgm:pt modelId="{4C32284F-8555-466A-9A0F-9A0AB80E3255}" type="pres">
      <dgm:prSet presAssocID="{494976D8-C05F-4C39-96F7-561F46EA856F}" presName="node" presStyleLbl="node1" presStyleIdx="2" presStyleCnt="3">
        <dgm:presLayoutVars>
          <dgm:bulletEnabled val="1"/>
        </dgm:presLayoutVars>
      </dgm:prSet>
      <dgm:spPr/>
    </dgm:pt>
    <dgm:pt modelId="{519F87E7-29E8-405F-A696-2A981D13D904}" type="pres">
      <dgm:prSet presAssocID="{494976D8-C05F-4C39-96F7-561F46EA856F}" presName="invisiNode" presStyleLbl="node1" presStyleIdx="2" presStyleCnt="3"/>
      <dgm:spPr/>
    </dgm:pt>
    <dgm:pt modelId="{FA982029-0240-45C3-A6E9-718E54856EEC}" type="pres">
      <dgm:prSet presAssocID="{494976D8-C05F-4C39-96F7-561F46EA856F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376D6A16-A831-4917-97D4-8B51A67117B4}" type="presOf" srcId="{87EAB5FB-454B-4F21-9796-121E82077CD7}" destId="{7B8B3A1F-B7A9-48EC-8FC7-E4E30F1D51F0}" srcOrd="0" destOrd="0" presId="urn:microsoft.com/office/officeart/2005/8/layout/pList2"/>
    <dgm:cxn modelId="{A331A617-0F59-4624-A43F-6A30F6D6851A}" srcId="{0D676E83-E726-473F-A18E-86D7CA43BC58}" destId="{494976D8-C05F-4C39-96F7-561F46EA856F}" srcOrd="2" destOrd="0" parTransId="{8D24693C-09E7-4C22-9676-2322E749A549}" sibTransId="{43BC9332-9F61-4A45-B701-467EF7E2596C}"/>
    <dgm:cxn modelId="{9544323E-A676-4660-B48C-0ECEB37AE661}" type="presOf" srcId="{494976D8-C05F-4C39-96F7-561F46EA856F}" destId="{4C32284F-8555-466A-9A0F-9A0AB80E3255}" srcOrd="0" destOrd="0" presId="urn:microsoft.com/office/officeart/2005/8/layout/pList2"/>
    <dgm:cxn modelId="{746BCC48-7AF3-4C16-AF36-20AC0D1332E9}" type="presOf" srcId="{0D676E83-E726-473F-A18E-86D7CA43BC58}" destId="{CD78B539-6A32-467F-86C6-8760F6C9A93D}" srcOrd="0" destOrd="0" presId="urn:microsoft.com/office/officeart/2005/8/layout/pList2"/>
    <dgm:cxn modelId="{FC9A2E6E-2C4B-46DC-8EDD-D2BADD096432}" type="presOf" srcId="{8D82FACB-A3C0-4476-ADE9-0E2E9CE8D755}" destId="{29936673-16F4-410D-A9FB-173260BC8C51}" srcOrd="0" destOrd="0" presId="urn:microsoft.com/office/officeart/2005/8/layout/pList2"/>
    <dgm:cxn modelId="{E19C9B83-96D7-4A8C-AC35-C0F49111D068}" type="presOf" srcId="{A4E5B2F7-A9F5-469C-9524-9928C84360AA}" destId="{EEB9FA03-225C-47F7-9A5E-23B8A42C054D}" srcOrd="0" destOrd="0" presId="urn:microsoft.com/office/officeart/2005/8/layout/pList2"/>
    <dgm:cxn modelId="{BADE8784-380F-45E1-A3A4-6220A9936357}" type="presOf" srcId="{EC98244A-513A-4BFE-86CF-1686D73A4263}" destId="{1EF715D6-77B5-4407-B736-6BE43A83E45D}" srcOrd="0" destOrd="0" presId="urn:microsoft.com/office/officeart/2005/8/layout/pList2"/>
    <dgm:cxn modelId="{6CABC3EC-EBA5-4498-B401-5A6F9FF964EA}" srcId="{0D676E83-E726-473F-A18E-86D7CA43BC58}" destId="{87EAB5FB-454B-4F21-9796-121E82077CD7}" srcOrd="1" destOrd="0" parTransId="{8EE2D072-ED71-429A-AFDD-EA86045C4B76}" sibTransId="{A4E5B2F7-A9F5-469C-9524-9928C84360AA}"/>
    <dgm:cxn modelId="{32C780ED-F7AC-4493-BC08-A7533A593EF6}" srcId="{0D676E83-E726-473F-A18E-86D7CA43BC58}" destId="{8D82FACB-A3C0-4476-ADE9-0E2E9CE8D755}" srcOrd="0" destOrd="0" parTransId="{86C78BD3-36FC-4486-AE25-A203FEE1B957}" sibTransId="{EC98244A-513A-4BFE-86CF-1686D73A4263}"/>
    <dgm:cxn modelId="{79E51CB5-E75F-425C-B6D8-E1BC06F2FB4E}" type="presParOf" srcId="{CD78B539-6A32-467F-86C6-8760F6C9A93D}" destId="{AC399770-0A9E-4FCB-88DA-DBD592669DA5}" srcOrd="0" destOrd="0" presId="urn:microsoft.com/office/officeart/2005/8/layout/pList2"/>
    <dgm:cxn modelId="{9DB9F452-6CF5-4F97-B799-32CA06F56881}" type="presParOf" srcId="{CD78B539-6A32-467F-86C6-8760F6C9A93D}" destId="{77070127-0902-4E70-9F31-9680FF1A98ED}" srcOrd="1" destOrd="0" presId="urn:microsoft.com/office/officeart/2005/8/layout/pList2"/>
    <dgm:cxn modelId="{143FAB90-66BC-491E-86D3-B238319FD8FF}" type="presParOf" srcId="{77070127-0902-4E70-9F31-9680FF1A98ED}" destId="{D75DBDDB-66AE-4370-BEE6-E917CE0B1720}" srcOrd="0" destOrd="0" presId="urn:microsoft.com/office/officeart/2005/8/layout/pList2"/>
    <dgm:cxn modelId="{D23BA2D7-16C4-40C4-8607-08D4DEFBCB41}" type="presParOf" srcId="{D75DBDDB-66AE-4370-BEE6-E917CE0B1720}" destId="{29936673-16F4-410D-A9FB-173260BC8C51}" srcOrd="0" destOrd="0" presId="urn:microsoft.com/office/officeart/2005/8/layout/pList2"/>
    <dgm:cxn modelId="{9D903520-7A63-48A4-90DB-54F730B4D0A8}" type="presParOf" srcId="{D75DBDDB-66AE-4370-BEE6-E917CE0B1720}" destId="{7AE6E0B1-9453-44DB-BBC8-CFA853415FC8}" srcOrd="1" destOrd="0" presId="urn:microsoft.com/office/officeart/2005/8/layout/pList2"/>
    <dgm:cxn modelId="{0C076020-752C-4EA1-922C-57BE789F082C}" type="presParOf" srcId="{D75DBDDB-66AE-4370-BEE6-E917CE0B1720}" destId="{993E402D-EF9C-4C22-98CF-5B93F10669F6}" srcOrd="2" destOrd="0" presId="urn:microsoft.com/office/officeart/2005/8/layout/pList2"/>
    <dgm:cxn modelId="{BD97205C-2AC5-4E87-9074-172A051E873E}" type="presParOf" srcId="{77070127-0902-4E70-9F31-9680FF1A98ED}" destId="{1EF715D6-77B5-4407-B736-6BE43A83E45D}" srcOrd="1" destOrd="0" presId="urn:microsoft.com/office/officeart/2005/8/layout/pList2"/>
    <dgm:cxn modelId="{49B72508-5A29-4C8A-B20C-28C7140B5FAA}" type="presParOf" srcId="{77070127-0902-4E70-9F31-9680FF1A98ED}" destId="{446B348B-5D9B-4FDE-B227-272E150A9962}" srcOrd="2" destOrd="0" presId="urn:microsoft.com/office/officeart/2005/8/layout/pList2"/>
    <dgm:cxn modelId="{8A9D3048-4D83-414B-982F-B7FC3C1904C0}" type="presParOf" srcId="{446B348B-5D9B-4FDE-B227-272E150A9962}" destId="{7B8B3A1F-B7A9-48EC-8FC7-E4E30F1D51F0}" srcOrd="0" destOrd="0" presId="urn:microsoft.com/office/officeart/2005/8/layout/pList2"/>
    <dgm:cxn modelId="{3C3E5EE2-8DEE-4218-9CDF-8869A4AC9E81}" type="presParOf" srcId="{446B348B-5D9B-4FDE-B227-272E150A9962}" destId="{08CB7C39-F12F-4669-8829-0453F9A42F8B}" srcOrd="1" destOrd="0" presId="urn:microsoft.com/office/officeart/2005/8/layout/pList2"/>
    <dgm:cxn modelId="{7B2D3129-07DB-4CAF-901E-4AEA37DD5124}" type="presParOf" srcId="{446B348B-5D9B-4FDE-B227-272E150A9962}" destId="{924B3CAC-B548-4477-A3CA-ED5DA83F8F90}" srcOrd="2" destOrd="0" presId="urn:microsoft.com/office/officeart/2005/8/layout/pList2"/>
    <dgm:cxn modelId="{77082F1C-A419-49E7-B98D-BE20F8D19D6C}" type="presParOf" srcId="{77070127-0902-4E70-9F31-9680FF1A98ED}" destId="{EEB9FA03-225C-47F7-9A5E-23B8A42C054D}" srcOrd="3" destOrd="0" presId="urn:microsoft.com/office/officeart/2005/8/layout/pList2"/>
    <dgm:cxn modelId="{C26C5DC8-3660-44A5-B4B6-E17A7AB41344}" type="presParOf" srcId="{77070127-0902-4E70-9F31-9680FF1A98ED}" destId="{B2110436-C147-4BAF-B5FF-1633CC631AD6}" srcOrd="4" destOrd="0" presId="urn:microsoft.com/office/officeart/2005/8/layout/pList2"/>
    <dgm:cxn modelId="{F8443CFB-83EF-4EFA-97B2-9FED71896A94}" type="presParOf" srcId="{B2110436-C147-4BAF-B5FF-1633CC631AD6}" destId="{4C32284F-8555-466A-9A0F-9A0AB80E3255}" srcOrd="0" destOrd="0" presId="urn:microsoft.com/office/officeart/2005/8/layout/pList2"/>
    <dgm:cxn modelId="{EE7E10AB-F867-4129-ADA4-291F19A585D4}" type="presParOf" srcId="{B2110436-C147-4BAF-B5FF-1633CC631AD6}" destId="{519F87E7-29E8-405F-A696-2A981D13D904}" srcOrd="1" destOrd="0" presId="urn:microsoft.com/office/officeart/2005/8/layout/pList2"/>
    <dgm:cxn modelId="{BBC3CD40-9EC6-48B9-A0ED-F2362BB926A8}" type="presParOf" srcId="{B2110436-C147-4BAF-B5FF-1633CC631AD6}" destId="{FA982029-0240-45C3-A6E9-718E54856EE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76E83-E726-473F-A18E-86D7CA43BC58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82FACB-A3C0-4476-ADE9-0E2E9CE8D755}">
      <dgm:prSet phldrT="[Text]" custT="1"/>
      <dgm:spPr/>
      <dgm:t>
        <a:bodyPr/>
        <a:lstStyle/>
        <a:p>
          <a:pPr algn="ctr"/>
          <a:r>
            <a:rPr lang="en-GB" sz="1200" b="1" dirty="0"/>
            <a:t>Empowering Programme Leaders</a:t>
          </a:r>
        </a:p>
        <a:p>
          <a:pPr algn="l"/>
          <a:r>
            <a:rPr lang="en-GB" sz="1200" b="0" dirty="0"/>
            <a:t>* How is the programme leadership role constituted?  What does the job description cover?</a:t>
          </a:r>
        </a:p>
        <a:p>
          <a:pPr algn="l"/>
          <a:r>
            <a:rPr lang="en-GB" sz="1200" b="0" dirty="0"/>
            <a:t>* How is the temporality of the role recognised in workload models?  </a:t>
          </a:r>
        </a:p>
        <a:p>
          <a:pPr algn="l"/>
          <a:r>
            <a:rPr lang="en-GB" sz="1200" b="0" dirty="0"/>
            <a:t>* What data sources and evidence are PLs expected and able to access as part of their role?   </a:t>
          </a:r>
        </a:p>
        <a:p>
          <a:pPr algn="l"/>
          <a:r>
            <a:rPr lang="en-GB" sz="1200" b="0" dirty="0"/>
            <a:t>* To what extent are PLs empowered to lead enhancements in to the programme? </a:t>
          </a:r>
        </a:p>
        <a:p>
          <a:pPr algn="l"/>
          <a:endParaRPr lang="en-US" sz="1200" dirty="0"/>
        </a:p>
      </dgm:t>
    </dgm:pt>
    <dgm:pt modelId="{86C78BD3-36FC-4486-AE25-A203FEE1B957}" type="parTrans" cxnId="{32C780ED-F7AC-4493-BC08-A7533A593EF6}">
      <dgm:prSet/>
      <dgm:spPr/>
      <dgm:t>
        <a:bodyPr/>
        <a:lstStyle/>
        <a:p>
          <a:endParaRPr lang="en-US"/>
        </a:p>
      </dgm:t>
    </dgm:pt>
    <dgm:pt modelId="{EC98244A-513A-4BFE-86CF-1686D73A4263}" type="sibTrans" cxnId="{32C780ED-F7AC-4493-BC08-A7533A593EF6}">
      <dgm:prSet/>
      <dgm:spPr/>
      <dgm:t>
        <a:bodyPr/>
        <a:lstStyle/>
        <a:p>
          <a:endParaRPr lang="en-US"/>
        </a:p>
      </dgm:t>
    </dgm:pt>
    <dgm:pt modelId="{247BA2DA-D917-4F13-9C32-6751269B6CEE}">
      <dgm:prSet phldrT="[Text]" custT="1"/>
      <dgm:spPr/>
      <dgm:t>
        <a:bodyPr/>
        <a:lstStyle/>
        <a:p>
          <a:pPr algn="ctr"/>
          <a:r>
            <a:rPr lang="en-GB" sz="1200" b="1" dirty="0"/>
            <a:t>Strengthening Programme Teams</a:t>
          </a:r>
        </a:p>
        <a:p>
          <a:pPr algn="l"/>
          <a:r>
            <a:rPr lang="en-GB" sz="1200" b="0" dirty="0"/>
            <a:t>* What is the expected membership and remit of a programme team?  How are staff, students and other stakeholders involved in enhancement activity? </a:t>
          </a:r>
          <a:endParaRPr lang="en-GB" sz="1200" b="1" dirty="0"/>
        </a:p>
        <a:p>
          <a:pPr algn="l"/>
          <a:r>
            <a:rPr lang="en-GB" sz="1200" b="0" dirty="0"/>
            <a:t>* To what extent is the PL expected to lead or to manage the team? </a:t>
          </a:r>
        </a:p>
        <a:p>
          <a:pPr algn="l"/>
          <a:r>
            <a:rPr lang="en-GB" sz="1200" b="0" dirty="0"/>
            <a:t>* </a:t>
          </a:r>
          <a:r>
            <a:rPr lang="en-GB" sz="1200" b="1" dirty="0"/>
            <a:t> </a:t>
          </a:r>
          <a:r>
            <a:rPr lang="en-GB" sz="1200" dirty="0"/>
            <a:t>What opportunities exist for shared exploration and / or co-production of evidence for enhancement across the programme team?</a:t>
          </a:r>
          <a:endParaRPr lang="en-GB" sz="1200" b="0" dirty="0"/>
        </a:p>
      </dgm:t>
    </dgm:pt>
    <dgm:pt modelId="{36EBC9CF-0CAC-409C-8A7A-03630EFC2902}" type="parTrans" cxnId="{E82D0E0C-F9C6-41E5-B71E-867D2D1ACCB0}">
      <dgm:prSet/>
      <dgm:spPr/>
      <dgm:t>
        <a:bodyPr/>
        <a:lstStyle/>
        <a:p>
          <a:endParaRPr lang="en-US"/>
        </a:p>
      </dgm:t>
    </dgm:pt>
    <dgm:pt modelId="{9F279B69-C929-483F-BD28-F351EC0BD033}" type="sibTrans" cxnId="{E82D0E0C-F9C6-41E5-B71E-867D2D1ACCB0}">
      <dgm:prSet/>
      <dgm:spPr/>
      <dgm:t>
        <a:bodyPr/>
        <a:lstStyle/>
        <a:p>
          <a:endParaRPr lang="en-US"/>
        </a:p>
      </dgm:t>
    </dgm:pt>
    <dgm:pt modelId="{87EAB5FB-454B-4F21-9796-121E82077CD7}">
      <dgm:prSet phldrT="[Text]" custT="1"/>
      <dgm:spPr/>
      <dgm:t>
        <a:bodyPr/>
        <a:lstStyle/>
        <a:p>
          <a:pPr algn="ctr"/>
          <a:r>
            <a:rPr lang="en-GB" sz="1200" b="1" dirty="0"/>
            <a:t>Creating an Appreciative Institutional Context</a:t>
          </a:r>
        </a:p>
        <a:p>
          <a:pPr algn="l"/>
          <a:r>
            <a:rPr lang="en-GB" sz="1400" b="1" dirty="0"/>
            <a:t>* </a:t>
          </a:r>
          <a:r>
            <a:rPr lang="en-GB" sz="1200" b="0" dirty="0"/>
            <a:t>How is programme leadership recognised, supported and rewarded within the institution? </a:t>
          </a:r>
        </a:p>
        <a:p>
          <a:pPr algn="l"/>
          <a:r>
            <a:rPr lang="en-GB" sz="1200" b="0" dirty="0"/>
            <a:t>* How are programme level reports, evidence and voices engaged with and responded to</a:t>
          </a:r>
          <a:r>
            <a:rPr lang="en-GB" sz="1200" b="1" dirty="0"/>
            <a:t>? </a:t>
          </a:r>
        </a:p>
        <a:p>
          <a:pPr algn="l"/>
          <a:r>
            <a:rPr lang="en-GB" sz="1200" b="0" dirty="0"/>
            <a:t>* How is programme success celebrated and learning across programme teams shared and amplified? </a:t>
          </a:r>
        </a:p>
      </dgm:t>
    </dgm:pt>
    <dgm:pt modelId="{8EE2D072-ED71-429A-AFDD-EA86045C4B76}" type="parTrans" cxnId="{6CABC3EC-EBA5-4498-B401-5A6F9FF964EA}">
      <dgm:prSet/>
      <dgm:spPr/>
      <dgm:t>
        <a:bodyPr/>
        <a:lstStyle/>
        <a:p>
          <a:endParaRPr lang="en-US"/>
        </a:p>
      </dgm:t>
    </dgm:pt>
    <dgm:pt modelId="{A4E5B2F7-A9F5-469C-9524-9928C84360AA}" type="sibTrans" cxnId="{6CABC3EC-EBA5-4498-B401-5A6F9FF964EA}">
      <dgm:prSet/>
      <dgm:spPr/>
      <dgm:t>
        <a:bodyPr/>
        <a:lstStyle/>
        <a:p>
          <a:endParaRPr lang="en-US"/>
        </a:p>
      </dgm:t>
    </dgm:pt>
    <dgm:pt modelId="{494976D8-C05F-4C39-96F7-561F46EA856F}">
      <dgm:prSet phldrT="[Text]" custT="1"/>
      <dgm:spPr/>
      <dgm:t>
        <a:bodyPr/>
        <a:lstStyle/>
        <a:p>
          <a:pPr algn="ctr"/>
          <a:r>
            <a:rPr lang="en-GB" sz="1200" b="1" dirty="0"/>
            <a:t>Connected Sector Learning and Support</a:t>
          </a:r>
        </a:p>
        <a:p>
          <a:pPr algn="l"/>
          <a:r>
            <a:rPr lang="en-GB" sz="1200" b="0" dirty="0"/>
            <a:t>* How is strategy and practice in relation to programme leadership shared and developed at sector level? </a:t>
          </a:r>
        </a:p>
        <a:p>
          <a:pPr algn="l"/>
          <a:r>
            <a:rPr lang="en-GB" sz="1200" b="0" dirty="0"/>
            <a:t>* How could opportunities for programme leaders to share practice and exchange learning beyond their own institutional context be supported? </a:t>
          </a:r>
        </a:p>
        <a:p>
          <a:pPr algn="l"/>
          <a:r>
            <a:rPr lang="en-GB" sz="1200" b="0" dirty="0"/>
            <a:t>* How would we know that efforts to enhance programme leadership had been successful? What indicators could be useful? </a:t>
          </a:r>
          <a:endParaRPr lang="en-US" sz="1050" dirty="0"/>
        </a:p>
      </dgm:t>
    </dgm:pt>
    <dgm:pt modelId="{8D24693C-09E7-4C22-9676-2322E749A549}" type="parTrans" cxnId="{A331A617-0F59-4624-A43F-6A30F6D6851A}">
      <dgm:prSet/>
      <dgm:spPr/>
      <dgm:t>
        <a:bodyPr/>
        <a:lstStyle/>
        <a:p>
          <a:endParaRPr lang="en-US"/>
        </a:p>
      </dgm:t>
    </dgm:pt>
    <dgm:pt modelId="{43BC9332-9F61-4A45-B701-467EF7E2596C}" type="sibTrans" cxnId="{A331A617-0F59-4624-A43F-6A30F6D6851A}">
      <dgm:prSet/>
      <dgm:spPr/>
      <dgm:t>
        <a:bodyPr/>
        <a:lstStyle/>
        <a:p>
          <a:endParaRPr lang="en-US"/>
        </a:p>
      </dgm:t>
    </dgm:pt>
    <dgm:pt modelId="{CD78B539-6A32-467F-86C6-8760F6C9A93D}" type="pres">
      <dgm:prSet presAssocID="{0D676E83-E726-473F-A18E-86D7CA43BC58}" presName="Name0" presStyleCnt="0">
        <dgm:presLayoutVars>
          <dgm:dir/>
          <dgm:resizeHandles val="exact"/>
        </dgm:presLayoutVars>
      </dgm:prSet>
      <dgm:spPr/>
    </dgm:pt>
    <dgm:pt modelId="{AC399770-0A9E-4FCB-88DA-DBD592669DA5}" type="pres">
      <dgm:prSet presAssocID="{0D676E83-E726-473F-A18E-86D7CA43BC58}" presName="bkgdShp" presStyleLbl="alignAccFollowNode1" presStyleIdx="0" presStyleCnt="1" custScaleX="95974" custScaleY="75408"/>
      <dgm:spPr/>
    </dgm:pt>
    <dgm:pt modelId="{77070127-0902-4E70-9F31-9680FF1A98ED}" type="pres">
      <dgm:prSet presAssocID="{0D676E83-E726-473F-A18E-86D7CA43BC58}" presName="linComp" presStyleCnt="0"/>
      <dgm:spPr/>
    </dgm:pt>
    <dgm:pt modelId="{D75DBDDB-66AE-4370-BEE6-E917CE0B1720}" type="pres">
      <dgm:prSet presAssocID="{8D82FACB-A3C0-4476-ADE9-0E2E9CE8D755}" presName="compNode" presStyleCnt="0"/>
      <dgm:spPr/>
    </dgm:pt>
    <dgm:pt modelId="{29936673-16F4-410D-A9FB-173260BC8C51}" type="pres">
      <dgm:prSet presAssocID="{8D82FACB-A3C0-4476-ADE9-0E2E9CE8D755}" presName="node" presStyleLbl="node1" presStyleIdx="0" presStyleCnt="4" custScaleY="102922" custLinFactNeighborX="-981" custLinFactNeighborY="11686">
        <dgm:presLayoutVars>
          <dgm:bulletEnabled val="1"/>
        </dgm:presLayoutVars>
      </dgm:prSet>
      <dgm:spPr/>
    </dgm:pt>
    <dgm:pt modelId="{7AE6E0B1-9453-44DB-BBC8-CFA853415FC8}" type="pres">
      <dgm:prSet presAssocID="{8D82FACB-A3C0-4476-ADE9-0E2E9CE8D755}" presName="invisiNode" presStyleLbl="node1" presStyleIdx="0" presStyleCnt="4"/>
      <dgm:spPr/>
    </dgm:pt>
    <dgm:pt modelId="{993E402D-EF9C-4C22-98CF-5B93F10669F6}" type="pres">
      <dgm:prSet presAssocID="{8D82FACB-A3C0-4476-ADE9-0E2E9CE8D755}" presName="imagNode" presStyleLbl="fgImgPlace1" presStyleIdx="0" presStyleCnt="4" custLinFactNeighborX="-490" custLinFactNeighborY="11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1EF715D6-77B5-4407-B736-6BE43A83E45D}" type="pres">
      <dgm:prSet presAssocID="{EC98244A-513A-4BFE-86CF-1686D73A4263}" presName="sibTrans" presStyleLbl="sibTrans2D1" presStyleIdx="0" presStyleCnt="0"/>
      <dgm:spPr/>
    </dgm:pt>
    <dgm:pt modelId="{B8E19252-9699-4B20-8D17-AAACFDA26A55}" type="pres">
      <dgm:prSet presAssocID="{247BA2DA-D917-4F13-9C32-6751269B6CEE}" presName="compNode" presStyleCnt="0"/>
      <dgm:spPr/>
    </dgm:pt>
    <dgm:pt modelId="{69702A30-D006-4095-9685-C38A7AEF768A}" type="pres">
      <dgm:prSet presAssocID="{247BA2DA-D917-4F13-9C32-6751269B6CEE}" presName="node" presStyleLbl="node1" presStyleIdx="1" presStyleCnt="4">
        <dgm:presLayoutVars>
          <dgm:bulletEnabled val="1"/>
        </dgm:presLayoutVars>
      </dgm:prSet>
      <dgm:spPr/>
    </dgm:pt>
    <dgm:pt modelId="{1B4916B6-6C26-4156-A539-90B352CF2482}" type="pres">
      <dgm:prSet presAssocID="{247BA2DA-D917-4F13-9C32-6751269B6CEE}" presName="invisiNode" presStyleLbl="node1" presStyleIdx="1" presStyleCnt="4"/>
      <dgm:spPr/>
    </dgm:pt>
    <dgm:pt modelId="{45CF46D8-FC3B-4C53-A13E-6E2ADC276F01}" type="pres">
      <dgm:prSet presAssocID="{247BA2DA-D917-4F13-9C32-6751269B6CEE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4C19B10F-4B25-4190-8FB0-C2F7FDFA406F}" type="pres">
      <dgm:prSet presAssocID="{9F279B69-C929-483F-BD28-F351EC0BD033}" presName="sibTrans" presStyleLbl="sibTrans2D1" presStyleIdx="0" presStyleCnt="0"/>
      <dgm:spPr/>
    </dgm:pt>
    <dgm:pt modelId="{446B348B-5D9B-4FDE-B227-272E150A9962}" type="pres">
      <dgm:prSet presAssocID="{87EAB5FB-454B-4F21-9796-121E82077CD7}" presName="compNode" presStyleCnt="0"/>
      <dgm:spPr/>
    </dgm:pt>
    <dgm:pt modelId="{7B8B3A1F-B7A9-48EC-8FC7-E4E30F1D51F0}" type="pres">
      <dgm:prSet presAssocID="{87EAB5FB-454B-4F21-9796-121E82077CD7}" presName="node" presStyleLbl="node1" presStyleIdx="2" presStyleCnt="4">
        <dgm:presLayoutVars>
          <dgm:bulletEnabled val="1"/>
        </dgm:presLayoutVars>
      </dgm:prSet>
      <dgm:spPr/>
    </dgm:pt>
    <dgm:pt modelId="{08CB7C39-F12F-4669-8829-0453F9A42F8B}" type="pres">
      <dgm:prSet presAssocID="{87EAB5FB-454B-4F21-9796-121E82077CD7}" presName="invisiNode" presStyleLbl="node1" presStyleIdx="2" presStyleCnt="4"/>
      <dgm:spPr/>
    </dgm:pt>
    <dgm:pt modelId="{924B3CAC-B548-4477-A3CA-ED5DA83F8F90}" type="pres">
      <dgm:prSet presAssocID="{87EAB5FB-454B-4F21-9796-121E82077CD7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EB9FA03-225C-47F7-9A5E-23B8A42C054D}" type="pres">
      <dgm:prSet presAssocID="{A4E5B2F7-A9F5-469C-9524-9928C84360AA}" presName="sibTrans" presStyleLbl="sibTrans2D1" presStyleIdx="0" presStyleCnt="0"/>
      <dgm:spPr/>
    </dgm:pt>
    <dgm:pt modelId="{B2110436-C147-4BAF-B5FF-1633CC631AD6}" type="pres">
      <dgm:prSet presAssocID="{494976D8-C05F-4C39-96F7-561F46EA856F}" presName="compNode" presStyleCnt="0"/>
      <dgm:spPr/>
    </dgm:pt>
    <dgm:pt modelId="{4C32284F-8555-466A-9A0F-9A0AB80E3255}" type="pres">
      <dgm:prSet presAssocID="{494976D8-C05F-4C39-96F7-561F46EA856F}" presName="node" presStyleLbl="node1" presStyleIdx="3" presStyleCnt="4">
        <dgm:presLayoutVars>
          <dgm:bulletEnabled val="1"/>
        </dgm:presLayoutVars>
      </dgm:prSet>
      <dgm:spPr/>
    </dgm:pt>
    <dgm:pt modelId="{519F87E7-29E8-405F-A696-2A981D13D904}" type="pres">
      <dgm:prSet presAssocID="{494976D8-C05F-4C39-96F7-561F46EA856F}" presName="invisiNode" presStyleLbl="node1" presStyleIdx="3" presStyleCnt="4"/>
      <dgm:spPr/>
    </dgm:pt>
    <dgm:pt modelId="{FA982029-0240-45C3-A6E9-718E54856EEC}" type="pres">
      <dgm:prSet presAssocID="{494976D8-C05F-4C39-96F7-561F46EA856F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E82D0E0C-F9C6-41E5-B71E-867D2D1ACCB0}" srcId="{0D676E83-E726-473F-A18E-86D7CA43BC58}" destId="{247BA2DA-D917-4F13-9C32-6751269B6CEE}" srcOrd="1" destOrd="0" parTransId="{36EBC9CF-0CAC-409C-8A7A-03630EFC2902}" sibTransId="{9F279B69-C929-483F-BD28-F351EC0BD033}"/>
    <dgm:cxn modelId="{376D6A16-A831-4917-97D4-8B51A67117B4}" type="presOf" srcId="{87EAB5FB-454B-4F21-9796-121E82077CD7}" destId="{7B8B3A1F-B7A9-48EC-8FC7-E4E30F1D51F0}" srcOrd="0" destOrd="0" presId="urn:microsoft.com/office/officeart/2005/8/layout/pList2"/>
    <dgm:cxn modelId="{A331A617-0F59-4624-A43F-6A30F6D6851A}" srcId="{0D676E83-E726-473F-A18E-86D7CA43BC58}" destId="{494976D8-C05F-4C39-96F7-561F46EA856F}" srcOrd="3" destOrd="0" parTransId="{8D24693C-09E7-4C22-9676-2322E749A549}" sibTransId="{43BC9332-9F61-4A45-B701-467EF7E2596C}"/>
    <dgm:cxn modelId="{9544323E-A676-4660-B48C-0ECEB37AE661}" type="presOf" srcId="{494976D8-C05F-4C39-96F7-561F46EA856F}" destId="{4C32284F-8555-466A-9A0F-9A0AB80E3255}" srcOrd="0" destOrd="0" presId="urn:microsoft.com/office/officeart/2005/8/layout/pList2"/>
    <dgm:cxn modelId="{746BCC48-7AF3-4C16-AF36-20AC0D1332E9}" type="presOf" srcId="{0D676E83-E726-473F-A18E-86D7CA43BC58}" destId="{CD78B539-6A32-467F-86C6-8760F6C9A93D}" srcOrd="0" destOrd="0" presId="urn:microsoft.com/office/officeart/2005/8/layout/pList2"/>
    <dgm:cxn modelId="{FC9A2E6E-2C4B-46DC-8EDD-D2BADD096432}" type="presOf" srcId="{8D82FACB-A3C0-4476-ADE9-0E2E9CE8D755}" destId="{29936673-16F4-410D-A9FB-173260BC8C51}" srcOrd="0" destOrd="0" presId="urn:microsoft.com/office/officeart/2005/8/layout/pList2"/>
    <dgm:cxn modelId="{2BB42F54-1773-4B07-9A6D-B1DA6CE89999}" type="presOf" srcId="{9F279B69-C929-483F-BD28-F351EC0BD033}" destId="{4C19B10F-4B25-4190-8FB0-C2F7FDFA406F}" srcOrd="0" destOrd="0" presId="urn:microsoft.com/office/officeart/2005/8/layout/pList2"/>
    <dgm:cxn modelId="{E19C9B83-96D7-4A8C-AC35-C0F49111D068}" type="presOf" srcId="{A4E5B2F7-A9F5-469C-9524-9928C84360AA}" destId="{EEB9FA03-225C-47F7-9A5E-23B8A42C054D}" srcOrd="0" destOrd="0" presId="urn:microsoft.com/office/officeart/2005/8/layout/pList2"/>
    <dgm:cxn modelId="{BADE8784-380F-45E1-A3A4-6220A9936357}" type="presOf" srcId="{EC98244A-513A-4BFE-86CF-1686D73A4263}" destId="{1EF715D6-77B5-4407-B736-6BE43A83E45D}" srcOrd="0" destOrd="0" presId="urn:microsoft.com/office/officeart/2005/8/layout/pList2"/>
    <dgm:cxn modelId="{5EA415B8-D3EB-42A1-9E37-BF1B6D3AAD9F}" type="presOf" srcId="{247BA2DA-D917-4F13-9C32-6751269B6CEE}" destId="{69702A30-D006-4095-9685-C38A7AEF768A}" srcOrd="0" destOrd="0" presId="urn:microsoft.com/office/officeart/2005/8/layout/pList2"/>
    <dgm:cxn modelId="{6CABC3EC-EBA5-4498-B401-5A6F9FF964EA}" srcId="{0D676E83-E726-473F-A18E-86D7CA43BC58}" destId="{87EAB5FB-454B-4F21-9796-121E82077CD7}" srcOrd="2" destOrd="0" parTransId="{8EE2D072-ED71-429A-AFDD-EA86045C4B76}" sibTransId="{A4E5B2F7-A9F5-469C-9524-9928C84360AA}"/>
    <dgm:cxn modelId="{32C780ED-F7AC-4493-BC08-A7533A593EF6}" srcId="{0D676E83-E726-473F-A18E-86D7CA43BC58}" destId="{8D82FACB-A3C0-4476-ADE9-0E2E9CE8D755}" srcOrd="0" destOrd="0" parTransId="{86C78BD3-36FC-4486-AE25-A203FEE1B957}" sibTransId="{EC98244A-513A-4BFE-86CF-1686D73A4263}"/>
    <dgm:cxn modelId="{79E51CB5-E75F-425C-B6D8-E1BC06F2FB4E}" type="presParOf" srcId="{CD78B539-6A32-467F-86C6-8760F6C9A93D}" destId="{AC399770-0A9E-4FCB-88DA-DBD592669DA5}" srcOrd="0" destOrd="0" presId="urn:microsoft.com/office/officeart/2005/8/layout/pList2"/>
    <dgm:cxn modelId="{9DB9F452-6CF5-4F97-B799-32CA06F56881}" type="presParOf" srcId="{CD78B539-6A32-467F-86C6-8760F6C9A93D}" destId="{77070127-0902-4E70-9F31-9680FF1A98ED}" srcOrd="1" destOrd="0" presId="urn:microsoft.com/office/officeart/2005/8/layout/pList2"/>
    <dgm:cxn modelId="{143FAB90-66BC-491E-86D3-B238319FD8FF}" type="presParOf" srcId="{77070127-0902-4E70-9F31-9680FF1A98ED}" destId="{D75DBDDB-66AE-4370-BEE6-E917CE0B1720}" srcOrd="0" destOrd="0" presId="urn:microsoft.com/office/officeart/2005/8/layout/pList2"/>
    <dgm:cxn modelId="{D23BA2D7-16C4-40C4-8607-08D4DEFBCB41}" type="presParOf" srcId="{D75DBDDB-66AE-4370-BEE6-E917CE0B1720}" destId="{29936673-16F4-410D-A9FB-173260BC8C51}" srcOrd="0" destOrd="0" presId="urn:microsoft.com/office/officeart/2005/8/layout/pList2"/>
    <dgm:cxn modelId="{9D903520-7A63-48A4-90DB-54F730B4D0A8}" type="presParOf" srcId="{D75DBDDB-66AE-4370-BEE6-E917CE0B1720}" destId="{7AE6E0B1-9453-44DB-BBC8-CFA853415FC8}" srcOrd="1" destOrd="0" presId="urn:microsoft.com/office/officeart/2005/8/layout/pList2"/>
    <dgm:cxn modelId="{0C076020-752C-4EA1-922C-57BE789F082C}" type="presParOf" srcId="{D75DBDDB-66AE-4370-BEE6-E917CE0B1720}" destId="{993E402D-EF9C-4C22-98CF-5B93F10669F6}" srcOrd="2" destOrd="0" presId="urn:microsoft.com/office/officeart/2005/8/layout/pList2"/>
    <dgm:cxn modelId="{BD97205C-2AC5-4E87-9074-172A051E873E}" type="presParOf" srcId="{77070127-0902-4E70-9F31-9680FF1A98ED}" destId="{1EF715D6-77B5-4407-B736-6BE43A83E45D}" srcOrd="1" destOrd="0" presId="urn:microsoft.com/office/officeart/2005/8/layout/pList2"/>
    <dgm:cxn modelId="{F55733DA-3D99-48B8-8B83-A5AD1DE009F9}" type="presParOf" srcId="{77070127-0902-4E70-9F31-9680FF1A98ED}" destId="{B8E19252-9699-4B20-8D17-AAACFDA26A55}" srcOrd="2" destOrd="0" presId="urn:microsoft.com/office/officeart/2005/8/layout/pList2"/>
    <dgm:cxn modelId="{466AEADD-ED3A-4F4F-868A-1E087458E3B4}" type="presParOf" srcId="{B8E19252-9699-4B20-8D17-AAACFDA26A55}" destId="{69702A30-D006-4095-9685-C38A7AEF768A}" srcOrd="0" destOrd="0" presId="urn:microsoft.com/office/officeart/2005/8/layout/pList2"/>
    <dgm:cxn modelId="{15F03DD3-16E7-401F-88DA-06537778CE1F}" type="presParOf" srcId="{B8E19252-9699-4B20-8D17-AAACFDA26A55}" destId="{1B4916B6-6C26-4156-A539-90B352CF2482}" srcOrd="1" destOrd="0" presId="urn:microsoft.com/office/officeart/2005/8/layout/pList2"/>
    <dgm:cxn modelId="{BE6B6F0F-6E88-47E0-9DA4-3230A70A411C}" type="presParOf" srcId="{B8E19252-9699-4B20-8D17-AAACFDA26A55}" destId="{45CF46D8-FC3B-4C53-A13E-6E2ADC276F01}" srcOrd="2" destOrd="0" presId="urn:microsoft.com/office/officeart/2005/8/layout/pList2"/>
    <dgm:cxn modelId="{6C0BCEF2-D8F4-4A8F-B785-1655E84D41FF}" type="presParOf" srcId="{77070127-0902-4E70-9F31-9680FF1A98ED}" destId="{4C19B10F-4B25-4190-8FB0-C2F7FDFA406F}" srcOrd="3" destOrd="0" presId="urn:microsoft.com/office/officeart/2005/8/layout/pList2"/>
    <dgm:cxn modelId="{49B72508-5A29-4C8A-B20C-28C7140B5FAA}" type="presParOf" srcId="{77070127-0902-4E70-9F31-9680FF1A98ED}" destId="{446B348B-5D9B-4FDE-B227-272E150A9962}" srcOrd="4" destOrd="0" presId="urn:microsoft.com/office/officeart/2005/8/layout/pList2"/>
    <dgm:cxn modelId="{8A9D3048-4D83-414B-982F-B7FC3C1904C0}" type="presParOf" srcId="{446B348B-5D9B-4FDE-B227-272E150A9962}" destId="{7B8B3A1F-B7A9-48EC-8FC7-E4E30F1D51F0}" srcOrd="0" destOrd="0" presId="urn:microsoft.com/office/officeart/2005/8/layout/pList2"/>
    <dgm:cxn modelId="{3C3E5EE2-8DEE-4218-9CDF-8869A4AC9E81}" type="presParOf" srcId="{446B348B-5D9B-4FDE-B227-272E150A9962}" destId="{08CB7C39-F12F-4669-8829-0453F9A42F8B}" srcOrd="1" destOrd="0" presId="urn:microsoft.com/office/officeart/2005/8/layout/pList2"/>
    <dgm:cxn modelId="{7B2D3129-07DB-4CAF-901E-4AEA37DD5124}" type="presParOf" srcId="{446B348B-5D9B-4FDE-B227-272E150A9962}" destId="{924B3CAC-B548-4477-A3CA-ED5DA83F8F90}" srcOrd="2" destOrd="0" presId="urn:microsoft.com/office/officeart/2005/8/layout/pList2"/>
    <dgm:cxn modelId="{77082F1C-A419-49E7-B98D-BE20F8D19D6C}" type="presParOf" srcId="{77070127-0902-4E70-9F31-9680FF1A98ED}" destId="{EEB9FA03-225C-47F7-9A5E-23B8A42C054D}" srcOrd="5" destOrd="0" presId="urn:microsoft.com/office/officeart/2005/8/layout/pList2"/>
    <dgm:cxn modelId="{C26C5DC8-3660-44A5-B4B6-E17A7AB41344}" type="presParOf" srcId="{77070127-0902-4E70-9F31-9680FF1A98ED}" destId="{B2110436-C147-4BAF-B5FF-1633CC631AD6}" srcOrd="6" destOrd="0" presId="urn:microsoft.com/office/officeart/2005/8/layout/pList2"/>
    <dgm:cxn modelId="{F8443CFB-83EF-4EFA-97B2-9FED71896A94}" type="presParOf" srcId="{B2110436-C147-4BAF-B5FF-1633CC631AD6}" destId="{4C32284F-8555-466A-9A0F-9A0AB80E3255}" srcOrd="0" destOrd="0" presId="urn:microsoft.com/office/officeart/2005/8/layout/pList2"/>
    <dgm:cxn modelId="{EE7E10AB-F867-4129-ADA4-291F19A585D4}" type="presParOf" srcId="{B2110436-C147-4BAF-B5FF-1633CC631AD6}" destId="{519F87E7-29E8-405F-A696-2A981D13D904}" srcOrd="1" destOrd="0" presId="urn:microsoft.com/office/officeart/2005/8/layout/pList2"/>
    <dgm:cxn modelId="{BBC3CD40-9EC6-48B9-A0ED-F2362BB926A8}" type="presParOf" srcId="{B2110436-C147-4BAF-B5FF-1633CC631AD6}" destId="{FA982029-0240-45C3-A6E9-718E54856EE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DA120-D778-475C-A2F6-41C0219AFC6F}">
      <dsp:nvSpPr>
        <dsp:cNvPr id="0" name=""/>
        <dsp:cNvSpPr/>
      </dsp:nvSpPr>
      <dsp:spPr>
        <a:xfrm>
          <a:off x="3735382" y="1396709"/>
          <a:ext cx="2082106" cy="1337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Enhancing Programme Leadership</a:t>
          </a:r>
        </a:p>
      </dsp:txBody>
      <dsp:txXfrm>
        <a:off x="4040299" y="1592649"/>
        <a:ext cx="1472272" cy="946080"/>
      </dsp:txXfrm>
    </dsp:sp>
    <dsp:sp modelId="{AA9D2A15-8F49-4FCD-A47F-BF4CFC082744}">
      <dsp:nvSpPr>
        <dsp:cNvPr id="0" name=""/>
        <dsp:cNvSpPr/>
      </dsp:nvSpPr>
      <dsp:spPr>
        <a:xfrm rot="17928941">
          <a:off x="5005061" y="1224961"/>
          <a:ext cx="456930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456930" y="9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222103" y="1223359"/>
        <a:ext cx="22846" cy="22846"/>
      </dsp:txXfrm>
    </dsp:sp>
    <dsp:sp modelId="{54B4F8AD-B313-454E-9376-4C8647B5930B}">
      <dsp:nvSpPr>
        <dsp:cNvPr id="0" name=""/>
        <dsp:cNvSpPr/>
      </dsp:nvSpPr>
      <dsp:spPr>
        <a:xfrm>
          <a:off x="4742607" y="25068"/>
          <a:ext cx="1743364" cy="1035116"/>
        </a:xfrm>
        <a:prstGeom prst="ellipse">
          <a:avLst/>
        </a:prstGeom>
        <a:gradFill rotWithShape="0">
          <a:gsLst>
            <a:gs pos="0">
              <a:schemeClr val="accent5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Navigating the Data Landscape</a:t>
          </a:r>
        </a:p>
      </dsp:txBody>
      <dsp:txXfrm>
        <a:off x="4997917" y="176657"/>
        <a:ext cx="1232744" cy="731938"/>
      </dsp:txXfrm>
    </dsp:sp>
    <dsp:sp modelId="{A2393F27-3A41-47D7-A265-C7123BD9788F}">
      <dsp:nvSpPr>
        <dsp:cNvPr id="0" name=""/>
        <dsp:cNvSpPr/>
      </dsp:nvSpPr>
      <dsp:spPr>
        <a:xfrm rot="20579570">
          <a:off x="5687747" y="1576471"/>
          <a:ext cx="1312047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312047" y="9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310970" y="1553491"/>
        <a:ext cx="65602" cy="65602"/>
      </dsp:txXfrm>
    </dsp:sp>
    <dsp:sp modelId="{3815050C-0420-4450-A06B-E0BB91A7111E}">
      <dsp:nvSpPr>
        <dsp:cNvPr id="0" name=""/>
        <dsp:cNvSpPr/>
      </dsp:nvSpPr>
      <dsp:spPr>
        <a:xfrm>
          <a:off x="6906836" y="413322"/>
          <a:ext cx="1848656" cy="1436048"/>
        </a:xfrm>
        <a:prstGeom prst="ellipse">
          <a:avLst/>
        </a:prstGeom>
        <a:gradFill rotWithShape="0">
          <a:gsLst>
            <a:gs pos="10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Engaging with Student Voices</a:t>
          </a:r>
        </a:p>
      </dsp:txBody>
      <dsp:txXfrm>
        <a:off x="7177565" y="623626"/>
        <a:ext cx="1307198" cy="1015440"/>
      </dsp:txXfrm>
    </dsp:sp>
    <dsp:sp modelId="{84EFE83B-F550-4D3D-9A40-A690BDE5FB17}">
      <dsp:nvSpPr>
        <dsp:cNvPr id="0" name=""/>
        <dsp:cNvSpPr/>
      </dsp:nvSpPr>
      <dsp:spPr>
        <a:xfrm rot="721317">
          <a:off x="5750249" y="2402960"/>
          <a:ext cx="1312115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312115" y="9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373503" y="2379978"/>
        <a:ext cx="65605" cy="65605"/>
      </dsp:txXfrm>
    </dsp:sp>
    <dsp:sp modelId="{49DD871F-2A8D-40BE-B70F-0F79E49DC12F}">
      <dsp:nvSpPr>
        <dsp:cNvPr id="0" name=""/>
        <dsp:cNvSpPr/>
      </dsp:nvSpPr>
      <dsp:spPr>
        <a:xfrm>
          <a:off x="7017360" y="2079677"/>
          <a:ext cx="1675409" cy="1283255"/>
        </a:xfrm>
        <a:prstGeom prst="ellipse">
          <a:avLst/>
        </a:prstGeom>
        <a:gradFill rotWithShape="0">
          <a:gsLst>
            <a:gs pos="10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Creating Cultures of Enhancement in Programme Teams</a:t>
          </a:r>
        </a:p>
      </dsp:txBody>
      <dsp:txXfrm>
        <a:off x="7262718" y="2267605"/>
        <a:ext cx="1184693" cy="907399"/>
      </dsp:txXfrm>
    </dsp:sp>
    <dsp:sp modelId="{C894E272-931C-4D0D-A396-AA52839D0AAB}">
      <dsp:nvSpPr>
        <dsp:cNvPr id="0" name=""/>
        <dsp:cNvSpPr/>
      </dsp:nvSpPr>
      <dsp:spPr>
        <a:xfrm rot="3160250">
          <a:off x="5171971" y="2783018"/>
          <a:ext cx="317981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317981" y="9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23012" y="2784890"/>
        <a:ext cx="15899" cy="15899"/>
      </dsp:txXfrm>
    </dsp:sp>
    <dsp:sp modelId="{990D98E6-94E6-42E2-BCFB-4086D5DD3164}">
      <dsp:nvSpPr>
        <dsp:cNvPr id="0" name=""/>
        <dsp:cNvSpPr/>
      </dsp:nvSpPr>
      <dsp:spPr>
        <a:xfrm>
          <a:off x="4898383" y="2883380"/>
          <a:ext cx="1717331" cy="936377"/>
        </a:xfrm>
        <a:prstGeom prst="ellipse">
          <a:avLst/>
        </a:prstGeom>
        <a:gradFill rotWithShape="0">
          <a:gsLst>
            <a:gs pos="100000">
              <a:schemeClr val="accent5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Developing the PL role</a:t>
          </a:r>
        </a:p>
      </dsp:txBody>
      <dsp:txXfrm>
        <a:off x="5149880" y="3020509"/>
        <a:ext cx="1214337" cy="662119"/>
      </dsp:txXfrm>
    </dsp:sp>
    <dsp:sp modelId="{3AD4EB54-14F0-450C-9371-7576A2081153}">
      <dsp:nvSpPr>
        <dsp:cNvPr id="0" name=""/>
        <dsp:cNvSpPr/>
      </dsp:nvSpPr>
      <dsp:spPr>
        <a:xfrm rot="8841744">
          <a:off x="3615818" y="2652034"/>
          <a:ext cx="459531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459531" y="9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834095" y="2650367"/>
        <a:ext cx="22976" cy="22976"/>
      </dsp:txXfrm>
    </dsp:sp>
    <dsp:sp modelId="{52D00EF6-BA6B-4D64-9FDB-7EA23FF9086D}">
      <dsp:nvSpPr>
        <dsp:cNvPr id="0" name=""/>
        <dsp:cNvSpPr/>
      </dsp:nvSpPr>
      <dsp:spPr>
        <a:xfrm>
          <a:off x="1796730" y="2672472"/>
          <a:ext cx="2314935" cy="1120545"/>
        </a:xfrm>
        <a:prstGeom prst="ellipse">
          <a:avLst/>
        </a:prstGeom>
        <a:gradFill rotWithShape="0">
          <a:gsLst>
            <a:gs pos="10000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Discussion Symposia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1" kern="1200" dirty="0">
              <a:solidFill>
                <a:schemeClr val="bg1"/>
              </a:solidFill>
            </a:rPr>
            <a:t>Peer Sharing &amp; External Input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135744" y="2836572"/>
        <a:ext cx="1636907" cy="792345"/>
      </dsp:txXfrm>
    </dsp:sp>
    <dsp:sp modelId="{0C990D60-9421-4C1B-B7D7-22B0E8BAD829}">
      <dsp:nvSpPr>
        <dsp:cNvPr id="0" name=""/>
        <dsp:cNvSpPr/>
      </dsp:nvSpPr>
      <dsp:spPr>
        <a:xfrm rot="10892386">
          <a:off x="2736174" y="2014469"/>
          <a:ext cx="1000298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1000298" y="9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211316" y="1999283"/>
        <a:ext cx="50014" cy="50014"/>
      </dsp:txXfrm>
    </dsp:sp>
    <dsp:sp modelId="{1B159006-5BAF-42B8-80EE-EFA3E774BB23}">
      <dsp:nvSpPr>
        <dsp:cNvPr id="0" name=""/>
        <dsp:cNvSpPr/>
      </dsp:nvSpPr>
      <dsp:spPr>
        <a:xfrm>
          <a:off x="926886" y="1350046"/>
          <a:ext cx="1810129" cy="1272986"/>
        </a:xfrm>
        <a:prstGeom prst="ellipse">
          <a:avLst/>
        </a:prstGeom>
        <a:gradFill rotWithShape="0">
          <a:gsLst>
            <a:gs pos="10000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Think Pieces and Institutional Insights</a:t>
          </a:r>
        </a:p>
      </dsp:txBody>
      <dsp:txXfrm>
        <a:off x="1191973" y="1536470"/>
        <a:ext cx="1279955" cy="900138"/>
      </dsp:txXfrm>
    </dsp:sp>
    <dsp:sp modelId="{40C9FF92-C9A3-4426-82D6-ECB651A5064B}">
      <dsp:nvSpPr>
        <dsp:cNvPr id="0" name=""/>
        <dsp:cNvSpPr/>
      </dsp:nvSpPr>
      <dsp:spPr>
        <a:xfrm rot="12982895">
          <a:off x="3565957" y="1378798"/>
          <a:ext cx="583009" cy="19642"/>
        </a:xfrm>
        <a:custGeom>
          <a:avLst/>
          <a:gdLst/>
          <a:ahLst/>
          <a:cxnLst/>
          <a:rect l="0" t="0" r="0" b="0"/>
          <a:pathLst>
            <a:path>
              <a:moveTo>
                <a:pt x="0" y="9821"/>
              </a:moveTo>
              <a:lnTo>
                <a:pt x="583009" y="98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3842886" y="1374044"/>
        <a:ext cx="29150" cy="29150"/>
      </dsp:txXfrm>
    </dsp:sp>
    <dsp:sp modelId="{1B99EF47-925B-4FF7-B39A-CACE5F42A817}">
      <dsp:nvSpPr>
        <dsp:cNvPr id="0" name=""/>
        <dsp:cNvSpPr/>
      </dsp:nvSpPr>
      <dsp:spPr>
        <a:xfrm>
          <a:off x="1846727" y="0"/>
          <a:ext cx="2137847" cy="1389447"/>
        </a:xfrm>
        <a:prstGeom prst="ellipse">
          <a:avLst/>
        </a:prstGeom>
        <a:gradFill rotWithShape="0">
          <a:gsLst>
            <a:gs pos="100000">
              <a:schemeClr val="accent6">
                <a:lumMod val="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Virtual networks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PL Forum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Institutional PL support </a:t>
          </a:r>
        </a:p>
      </dsp:txBody>
      <dsp:txXfrm>
        <a:off x="2159807" y="203480"/>
        <a:ext cx="1511687" cy="982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05F14-BB3D-4FB7-9CC9-1D4552CDC9B6}">
      <dsp:nvSpPr>
        <dsp:cNvPr id="0" name=""/>
        <dsp:cNvSpPr/>
      </dsp:nvSpPr>
      <dsp:spPr>
        <a:xfrm>
          <a:off x="0" y="0"/>
          <a:ext cx="10579553" cy="1867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F451F-D61F-45D9-A33C-2729EDF63CDA}">
      <dsp:nvSpPr>
        <dsp:cNvPr id="0" name=""/>
        <dsp:cNvSpPr/>
      </dsp:nvSpPr>
      <dsp:spPr>
        <a:xfrm>
          <a:off x="317386" y="248959"/>
          <a:ext cx="3107743" cy="1369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848F0-B3C5-40E4-85A4-3B1ECB8EB74F}">
      <dsp:nvSpPr>
        <dsp:cNvPr id="0" name=""/>
        <dsp:cNvSpPr/>
      </dsp:nvSpPr>
      <dsp:spPr>
        <a:xfrm rot="10800000">
          <a:off x="317386" y="1867194"/>
          <a:ext cx="3107743" cy="22821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Breadth and depth of Programme Leadership role.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 </a:t>
          </a:r>
          <a:r>
            <a:rPr lang="en-GB" sz="2400" b="1" kern="1200" dirty="0"/>
            <a:t>Support is vital. </a:t>
          </a:r>
        </a:p>
      </dsp:txBody>
      <dsp:txXfrm rot="10800000">
        <a:off x="387569" y="1867194"/>
        <a:ext cx="2967377" cy="2211943"/>
      </dsp:txXfrm>
    </dsp:sp>
    <dsp:sp modelId="{AF59EBDE-4B4F-4BD4-B2AB-2D6D6A486583}">
      <dsp:nvSpPr>
        <dsp:cNvPr id="0" name=""/>
        <dsp:cNvSpPr/>
      </dsp:nvSpPr>
      <dsp:spPr>
        <a:xfrm>
          <a:off x="3735904" y="248959"/>
          <a:ext cx="3107743" cy="1369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814B7-4E80-4581-9FFF-BBBDBA0406AB}">
      <dsp:nvSpPr>
        <dsp:cNvPr id="0" name=""/>
        <dsp:cNvSpPr/>
      </dsp:nvSpPr>
      <dsp:spPr>
        <a:xfrm rot="10800000">
          <a:off x="3735904" y="1867194"/>
          <a:ext cx="3107743" cy="22821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Visibility, recognition and spaces for collaboration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Within &amp; beyond institutions</a:t>
          </a:r>
          <a:r>
            <a:rPr lang="en-GB" sz="2400" kern="1200" dirty="0"/>
            <a:t>.  </a:t>
          </a:r>
        </a:p>
      </dsp:txBody>
      <dsp:txXfrm rot="10800000">
        <a:off x="3806087" y="1867194"/>
        <a:ext cx="2967377" cy="2211943"/>
      </dsp:txXfrm>
    </dsp:sp>
    <dsp:sp modelId="{0F56F97C-B8E5-41D9-9C0B-6836FA540233}">
      <dsp:nvSpPr>
        <dsp:cNvPr id="0" name=""/>
        <dsp:cNvSpPr/>
      </dsp:nvSpPr>
      <dsp:spPr>
        <a:xfrm>
          <a:off x="7154422" y="248959"/>
          <a:ext cx="3107743" cy="1369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C314E-9ADD-4583-959B-108EE3132900}">
      <dsp:nvSpPr>
        <dsp:cNvPr id="0" name=""/>
        <dsp:cNvSpPr/>
      </dsp:nvSpPr>
      <dsp:spPr>
        <a:xfrm rot="10800000">
          <a:off x="7154422" y="1867194"/>
          <a:ext cx="3107743" cy="22821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Making PL time count.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Temporality and rhythm vital not just time. </a:t>
          </a:r>
        </a:p>
      </dsp:txBody>
      <dsp:txXfrm rot="10800000">
        <a:off x="7224605" y="1867194"/>
        <a:ext cx="2967377" cy="2211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05F14-BB3D-4FB7-9CC9-1D4552CDC9B6}">
      <dsp:nvSpPr>
        <dsp:cNvPr id="0" name=""/>
        <dsp:cNvSpPr/>
      </dsp:nvSpPr>
      <dsp:spPr>
        <a:xfrm>
          <a:off x="0" y="0"/>
          <a:ext cx="10579553" cy="18671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F451F-D61F-45D9-A33C-2729EDF63CDA}">
      <dsp:nvSpPr>
        <dsp:cNvPr id="0" name=""/>
        <dsp:cNvSpPr/>
      </dsp:nvSpPr>
      <dsp:spPr>
        <a:xfrm>
          <a:off x="317386" y="248959"/>
          <a:ext cx="3107743" cy="1369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848F0-B3C5-40E4-85A4-3B1ECB8EB74F}">
      <dsp:nvSpPr>
        <dsp:cNvPr id="0" name=""/>
        <dsp:cNvSpPr/>
      </dsp:nvSpPr>
      <dsp:spPr>
        <a:xfrm rot="10800000">
          <a:off x="317386" y="1867194"/>
          <a:ext cx="3107743" cy="22821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Breadth and depth of Programme Leadership role.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 </a:t>
          </a:r>
          <a:r>
            <a:rPr lang="en-GB" sz="2400" b="1" kern="1200" dirty="0"/>
            <a:t>Support is vital. </a:t>
          </a:r>
        </a:p>
      </dsp:txBody>
      <dsp:txXfrm rot="10800000">
        <a:off x="387569" y="1867194"/>
        <a:ext cx="2967377" cy="2211943"/>
      </dsp:txXfrm>
    </dsp:sp>
    <dsp:sp modelId="{AF59EBDE-4B4F-4BD4-B2AB-2D6D6A486583}">
      <dsp:nvSpPr>
        <dsp:cNvPr id="0" name=""/>
        <dsp:cNvSpPr/>
      </dsp:nvSpPr>
      <dsp:spPr>
        <a:xfrm>
          <a:off x="3735904" y="248959"/>
          <a:ext cx="3107743" cy="1369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814B7-4E80-4581-9FFF-BBBDBA0406AB}">
      <dsp:nvSpPr>
        <dsp:cNvPr id="0" name=""/>
        <dsp:cNvSpPr/>
      </dsp:nvSpPr>
      <dsp:spPr>
        <a:xfrm rot="10800000">
          <a:off x="3735904" y="1867194"/>
          <a:ext cx="3107743" cy="22821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Visibility, recognition and spaces for collaboration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Within &amp; beyond institutions</a:t>
          </a:r>
          <a:r>
            <a:rPr lang="en-GB" sz="2400" kern="1200" dirty="0"/>
            <a:t>.  </a:t>
          </a:r>
        </a:p>
      </dsp:txBody>
      <dsp:txXfrm rot="10800000">
        <a:off x="3806087" y="1867194"/>
        <a:ext cx="2967377" cy="2211943"/>
      </dsp:txXfrm>
    </dsp:sp>
    <dsp:sp modelId="{0F56F97C-B8E5-41D9-9C0B-6836FA540233}">
      <dsp:nvSpPr>
        <dsp:cNvPr id="0" name=""/>
        <dsp:cNvSpPr/>
      </dsp:nvSpPr>
      <dsp:spPr>
        <a:xfrm>
          <a:off x="7154422" y="248959"/>
          <a:ext cx="3107743" cy="13692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C314E-9ADD-4583-959B-108EE3132900}">
      <dsp:nvSpPr>
        <dsp:cNvPr id="0" name=""/>
        <dsp:cNvSpPr/>
      </dsp:nvSpPr>
      <dsp:spPr>
        <a:xfrm rot="10800000">
          <a:off x="7154422" y="1867194"/>
          <a:ext cx="3107743" cy="22821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Making PL time count.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Temporality and rhythm vital not just time. </a:t>
          </a:r>
        </a:p>
      </dsp:txBody>
      <dsp:txXfrm rot="10800000">
        <a:off x="7224605" y="1867194"/>
        <a:ext cx="2967377" cy="22119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99770-0A9E-4FCB-88DA-DBD592669DA5}">
      <dsp:nvSpPr>
        <dsp:cNvPr id="0" name=""/>
        <dsp:cNvSpPr/>
      </dsp:nvSpPr>
      <dsp:spPr>
        <a:xfrm>
          <a:off x="201672" y="325428"/>
          <a:ext cx="9615175" cy="19957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E402D-EF9C-4C22-98CF-5B93F10669F6}">
      <dsp:nvSpPr>
        <dsp:cNvPr id="0" name=""/>
        <dsp:cNvSpPr/>
      </dsp:nvSpPr>
      <dsp:spPr>
        <a:xfrm>
          <a:off x="290747" y="351611"/>
          <a:ext cx="2940066" cy="19408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36673-16F4-410D-A9FB-173260BC8C51}">
      <dsp:nvSpPr>
        <dsp:cNvPr id="0" name=""/>
        <dsp:cNvSpPr/>
      </dsp:nvSpPr>
      <dsp:spPr>
        <a:xfrm rot="10800000">
          <a:off x="276311" y="2575730"/>
          <a:ext cx="2940066" cy="33292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Strengthening Programme Teams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Beyond real and pseudo teams.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Practical tools to support engagement.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-Global Teams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-Student voice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Shared approach to E4E</a:t>
          </a:r>
        </a:p>
      </dsp:txBody>
      <dsp:txXfrm rot="10800000">
        <a:off x="366728" y="2575730"/>
        <a:ext cx="2759232" cy="3238861"/>
      </dsp:txXfrm>
    </dsp:sp>
    <dsp:sp modelId="{924B3CAC-B548-4477-A3CA-ED5DA83F8F90}">
      <dsp:nvSpPr>
        <dsp:cNvPr id="0" name=""/>
        <dsp:cNvSpPr/>
      </dsp:nvSpPr>
      <dsp:spPr>
        <a:xfrm>
          <a:off x="3539227" y="352882"/>
          <a:ext cx="2940066" cy="1940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B3A1F-B7A9-48EC-8FC7-E4E30F1D51F0}">
      <dsp:nvSpPr>
        <dsp:cNvPr id="0" name=""/>
        <dsp:cNvSpPr/>
      </dsp:nvSpPr>
      <dsp:spPr>
        <a:xfrm rot="10800000">
          <a:off x="3539227" y="2646620"/>
          <a:ext cx="2940066" cy="323475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Creating an Appreciative Institutional Context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Creating space for collaboration and sharing of practice.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Time to develop skills and leadership capabilities.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Reward and Recognition.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/>
            <a:t>Reorienting of institutional structure and focus. </a:t>
          </a:r>
        </a:p>
      </dsp:txBody>
      <dsp:txXfrm rot="10800000">
        <a:off x="3629644" y="2646620"/>
        <a:ext cx="2759232" cy="3144341"/>
      </dsp:txXfrm>
    </dsp:sp>
    <dsp:sp modelId="{FA982029-0240-45C3-A6E9-718E54856EEC}">
      <dsp:nvSpPr>
        <dsp:cNvPr id="0" name=""/>
        <dsp:cNvSpPr/>
      </dsp:nvSpPr>
      <dsp:spPr>
        <a:xfrm>
          <a:off x="6773300" y="352882"/>
          <a:ext cx="2940066" cy="19408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2284F-8555-466A-9A0F-9A0AB80E3255}">
      <dsp:nvSpPr>
        <dsp:cNvPr id="0" name=""/>
        <dsp:cNvSpPr/>
      </dsp:nvSpPr>
      <dsp:spPr>
        <a:xfrm rot="10800000">
          <a:off x="6773300" y="2646620"/>
          <a:ext cx="2940066" cy="3234758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Connected Sector Learning and Support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Spaces and time to enhance visibility.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Legitimising collaboration.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/>
            <a:t>Opportunities for </a:t>
          </a:r>
          <a:r>
            <a:rPr lang="en-GB" sz="1600" b="0" kern="1200" dirty="0" err="1"/>
            <a:t>SoTL</a:t>
          </a:r>
          <a:r>
            <a:rPr lang="en-GB" sz="1600" b="0" kern="1200" dirty="0"/>
            <a:t> / </a:t>
          </a:r>
          <a:r>
            <a:rPr lang="en-GB" sz="1600" b="0" kern="1200" dirty="0" err="1"/>
            <a:t>SoEL</a:t>
          </a:r>
          <a:r>
            <a:rPr lang="en-GB" sz="1600" b="0" kern="1200" dirty="0"/>
            <a:t>. </a:t>
          </a:r>
        </a:p>
      </dsp:txBody>
      <dsp:txXfrm rot="10800000">
        <a:off x="6863717" y="2646620"/>
        <a:ext cx="2759232" cy="3144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99770-0A9E-4FCB-88DA-DBD592669DA5}">
      <dsp:nvSpPr>
        <dsp:cNvPr id="0" name=""/>
        <dsp:cNvSpPr/>
      </dsp:nvSpPr>
      <dsp:spPr>
        <a:xfrm>
          <a:off x="196200" y="326227"/>
          <a:ext cx="9354258" cy="200066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E402D-EF9C-4C22-98CF-5B93F10669F6}">
      <dsp:nvSpPr>
        <dsp:cNvPr id="0" name=""/>
        <dsp:cNvSpPr/>
      </dsp:nvSpPr>
      <dsp:spPr>
        <a:xfrm>
          <a:off x="289130" y="352474"/>
          <a:ext cx="2127337" cy="19456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36673-16F4-410D-A9FB-173260BC8C51}">
      <dsp:nvSpPr>
        <dsp:cNvPr id="0" name=""/>
        <dsp:cNvSpPr/>
      </dsp:nvSpPr>
      <dsp:spPr>
        <a:xfrm rot="10800000">
          <a:off x="278685" y="2582051"/>
          <a:ext cx="2127337" cy="333744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Empowering Programme Leaders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How is the programme leadership role constituted?  What does the job description cover?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How is the temporality of the role recognised in workload models?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What data sources and evidence are PLs expected and able to access as part of their role? 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To what extent are PLs empowered to lead enhancements in to the programme?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10800000">
        <a:off x="344108" y="2582051"/>
        <a:ext cx="1996491" cy="3272024"/>
      </dsp:txXfrm>
    </dsp:sp>
    <dsp:sp modelId="{45CF46D8-FC3B-4C53-A13E-6E2ADC276F01}">
      <dsp:nvSpPr>
        <dsp:cNvPr id="0" name=""/>
        <dsp:cNvSpPr/>
      </dsp:nvSpPr>
      <dsp:spPr>
        <a:xfrm>
          <a:off x="2639625" y="353748"/>
          <a:ext cx="2127337" cy="19456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02A30-D006-4095-9685-C38A7AEF768A}">
      <dsp:nvSpPr>
        <dsp:cNvPr id="0" name=""/>
        <dsp:cNvSpPr/>
      </dsp:nvSpPr>
      <dsp:spPr>
        <a:xfrm rot="10800000">
          <a:off x="2639625" y="2653114"/>
          <a:ext cx="2127337" cy="32426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2882351"/>
            <a:satOff val="13186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Strengthening Programme Teams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What is the expected membership and remit of a programme team?  How are staff, students and other stakeholders involved in enhancement activity? </a:t>
          </a:r>
          <a:endParaRPr lang="en-GB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To what extent is the PL expected to lead or to manage the team?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</a:t>
          </a:r>
          <a:r>
            <a:rPr lang="en-GB" sz="1200" b="1" kern="1200" dirty="0"/>
            <a:t> </a:t>
          </a:r>
          <a:r>
            <a:rPr lang="en-GB" sz="1200" kern="1200" dirty="0"/>
            <a:t>What opportunities exist for shared exploration and / or co-production of evidence for enhancement across the programme team?</a:t>
          </a:r>
          <a:endParaRPr lang="en-GB" sz="1200" b="0" kern="1200" dirty="0"/>
        </a:p>
      </dsp:txBody>
      <dsp:txXfrm rot="10800000">
        <a:off x="2705048" y="2653114"/>
        <a:ext cx="1996491" cy="3177273"/>
      </dsp:txXfrm>
    </dsp:sp>
    <dsp:sp modelId="{924B3CAC-B548-4477-A3CA-ED5DA83F8F90}">
      <dsp:nvSpPr>
        <dsp:cNvPr id="0" name=""/>
        <dsp:cNvSpPr/>
      </dsp:nvSpPr>
      <dsp:spPr>
        <a:xfrm>
          <a:off x="4979696" y="353748"/>
          <a:ext cx="2127337" cy="19456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B3A1F-B7A9-48EC-8FC7-E4E30F1D51F0}">
      <dsp:nvSpPr>
        <dsp:cNvPr id="0" name=""/>
        <dsp:cNvSpPr/>
      </dsp:nvSpPr>
      <dsp:spPr>
        <a:xfrm rot="10800000">
          <a:off x="4979696" y="2653114"/>
          <a:ext cx="2127337" cy="32426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5764702"/>
            <a:satOff val="26371"/>
            <a:lumOff val="8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Creating an Appreciative Institutional Context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* </a:t>
          </a:r>
          <a:r>
            <a:rPr lang="en-GB" sz="1200" b="0" kern="1200" dirty="0"/>
            <a:t>How is programme leadership recognised, supported and rewarded within the institution?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How are programme level reports, evidence and voices engaged with and responded to</a:t>
          </a:r>
          <a:r>
            <a:rPr lang="en-GB" sz="1200" b="1" kern="1200" dirty="0"/>
            <a:t>?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How is programme success celebrated and learning across programme teams shared and amplified? </a:t>
          </a:r>
        </a:p>
      </dsp:txBody>
      <dsp:txXfrm rot="10800000">
        <a:off x="5045119" y="2653114"/>
        <a:ext cx="1996491" cy="3177273"/>
      </dsp:txXfrm>
    </dsp:sp>
    <dsp:sp modelId="{FA982029-0240-45C3-A6E9-718E54856EEC}">
      <dsp:nvSpPr>
        <dsp:cNvPr id="0" name=""/>
        <dsp:cNvSpPr/>
      </dsp:nvSpPr>
      <dsp:spPr>
        <a:xfrm>
          <a:off x="7319767" y="353748"/>
          <a:ext cx="2127337" cy="19456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2284F-8555-466A-9A0F-9A0AB80E3255}">
      <dsp:nvSpPr>
        <dsp:cNvPr id="0" name=""/>
        <dsp:cNvSpPr/>
      </dsp:nvSpPr>
      <dsp:spPr>
        <a:xfrm rot="10800000">
          <a:off x="7319767" y="2653114"/>
          <a:ext cx="2127337" cy="3242696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8647053"/>
            <a:satOff val="39557"/>
            <a:lumOff val="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Connected Sector Learning and Support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How is strategy and practice in relation to programme leadership shared and developed at sector level?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How could opportunities for programme leaders to share practice and exchange learning beyond their own institutional context be supported?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 dirty="0"/>
            <a:t>* How would we know that efforts to enhance programme leadership had been successful? What indicators could be useful? </a:t>
          </a:r>
          <a:endParaRPr lang="en-US" sz="1050" kern="1200" dirty="0"/>
        </a:p>
      </dsp:txBody>
      <dsp:txXfrm rot="10800000">
        <a:off x="7385190" y="2653114"/>
        <a:ext cx="1996491" cy="3177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E54E4-03E0-CE4E-AB67-920F3E6FB466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B3265-314D-384A-885B-28F3792A7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89" y="2745839"/>
            <a:ext cx="10556422" cy="573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82188"/>
            <a:ext cx="9144000" cy="5699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33194-CADE-0447-9D20-F33C386C8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77DC2-A81C-5346-A43F-19DEB77D2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284171"/>
            <a:ext cx="1926593" cy="6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2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78" y="901399"/>
            <a:ext cx="10515600" cy="6350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8" y="1712239"/>
            <a:ext cx="10515600" cy="3472834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 marL="914400" indent="0">
              <a:buNone/>
              <a:defRPr sz="1800"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6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43" y="3162925"/>
            <a:ext cx="10515600" cy="5921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743" y="375503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757" y="0"/>
            <a:ext cx="4408244" cy="25472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6" y="6325207"/>
            <a:ext cx="1148443" cy="3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7775" y="283475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3600" b="1" i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328675" y="5915771"/>
            <a:ext cx="12138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[Insert institution logo]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75" y="605492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916264" y="5963477"/>
            <a:ext cx="8348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document has been produced and published by [institution name] based on content provided by the Quality Assurance Agency for Higher Education (QAA). As such, this document may contain content that is not wholly endorsed by QAA.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1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hancementthemes.ac.uk/docs/ethemes/evidence-for-enhancement/programme-leadership---a-review-of-evidence.pdf?sfvrsn=97f4c381_6" TargetMode="External"/><Relationship Id="rId7" Type="http://schemas.openxmlformats.org/officeDocument/2006/relationships/hyperlink" Target="https://www.enhancementthemes.ac.uk/docs/ethemes/evidence-for-enhancement/top-tips-for-programme-leaders.pdf?sfvrsn=fb92c781_8" TargetMode="External"/><Relationship Id="rId2" Type="http://schemas.openxmlformats.org/officeDocument/2006/relationships/hyperlink" Target="https://www.enhancementthemes.ac.uk/docs/ethemes/evidence-for-enhancement/programme-leaders-as-invisible-superheroes-of-learning-and-teaching.pdf?sfvrsn=e862c381_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nhancementthemes.ac.uk/docs/ethemes/evidence-for-enhancement/student-surveys---process-to-enhancement.pdf?sfvrsn=f062c381_8" TargetMode="External"/><Relationship Id="rId5" Type="http://schemas.openxmlformats.org/officeDocument/2006/relationships/hyperlink" Target="https://www.enhancementthemes.ac.uk/docs/ethemes/evidence-for-enhancement/exploring-the-data-landscape-from-the-programme-leaders-perspective.pdf?sfvrsn=f162c381_6" TargetMode="External"/><Relationship Id="rId4" Type="http://schemas.openxmlformats.org/officeDocument/2006/relationships/hyperlink" Target="https://www.enhancementthemes.ac.uk/docs/ethemes/evidence-for-enhancement/engaging-staff-and-students-with-data.pdf?sfvrsn=e392c781_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enhancementthemes.ac.uk/current-enhancement-theme/optimising-existing-evidence/enhancing-programme-leadership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593" y="3053283"/>
            <a:ext cx="9780814" cy="784199"/>
          </a:xfrm>
        </p:spPr>
        <p:txBody>
          <a:bodyPr>
            <a:noAutofit/>
          </a:bodyPr>
          <a:lstStyle/>
          <a:p>
            <a:r>
              <a:rPr lang="en-GB" b="0" dirty="0"/>
              <a:t>Creating Cultures of Enhancement, Supporting Programme Leadership</a:t>
            </a:r>
            <a:br>
              <a:rPr lang="en-GB" dirty="0"/>
            </a:br>
            <a:br>
              <a:rPr lang="en-GB" dirty="0"/>
            </a:br>
            <a:endParaRPr lang="en-US" sz="3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1443"/>
            <a:ext cx="9144000" cy="569911"/>
          </a:xfrm>
        </p:spPr>
        <p:txBody>
          <a:bodyPr/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Professor Martha Caddell (Heriot-Watt University)</a:t>
            </a:r>
            <a:br>
              <a:rPr lang="en-GB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Dr Christine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Haddow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(Edinburgh Napier University)</a:t>
            </a:r>
          </a:p>
          <a:p>
            <a:endParaRPr lang="en-GB" dirty="0"/>
          </a:p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November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8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45" y="88490"/>
            <a:ext cx="10030948" cy="6639542"/>
          </a:xfrm>
          <a:prstGeom prst="rect">
            <a:avLst/>
          </a:prstGeom>
          <a:ln w="158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6864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j-lt"/>
              </a:rPr>
              <a:t>The (ever-expanding) Programme Leader Role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81025" y="1941513"/>
          <a:ext cx="10579553" cy="414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81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57" y="1311008"/>
            <a:ext cx="7167063" cy="49291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16783"/>
            <a:ext cx="10515600" cy="635093"/>
          </a:xfrm>
        </p:spPr>
        <p:txBody>
          <a:bodyPr>
            <a:normAutofit fontScale="90000"/>
          </a:bodyPr>
          <a:lstStyle/>
          <a:p>
            <a:r>
              <a:rPr lang="en-GB" sz="2200" b="0" i="1" dirty="0">
                <a:latin typeface="+mj-lt"/>
              </a:rPr>
              <a:t>Programme Leadership in Context </a:t>
            </a:r>
            <a:br>
              <a:rPr lang="en-GB" dirty="0"/>
            </a:br>
            <a:r>
              <a:rPr lang="en-GB" dirty="0">
                <a:latin typeface="+mj-lt"/>
              </a:rPr>
              <a:t>Spheres of influence and action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13" y="1311008"/>
            <a:ext cx="4916129" cy="4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9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78" y="426837"/>
            <a:ext cx="10515600" cy="635093"/>
          </a:xfrm>
        </p:spPr>
        <p:txBody>
          <a:bodyPr/>
          <a:lstStyle/>
          <a:p>
            <a:r>
              <a:rPr lang="en-GB" dirty="0"/>
              <a:t>Examples of Practice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75985199"/>
              </p:ext>
            </p:extLst>
          </p:nvPr>
        </p:nvGraphicFramePr>
        <p:xfrm>
          <a:off x="1142057" y="744383"/>
          <a:ext cx="10018521" cy="588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989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Programme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Leadership: Navigating alternative pathways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4978" y="1712238"/>
            <a:ext cx="6553344" cy="4376045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Whole institution reorientation required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to recognise programme leadership as central to the enhancement landscape. </a:t>
            </a:r>
          </a:p>
          <a:p>
            <a:pPr marL="0" indent="0" algn="ctr">
              <a:buNone/>
            </a:pPr>
            <a:endParaRPr lang="en-GB" sz="11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dirty="0"/>
              <a:t>Beyond management and data processing. </a:t>
            </a:r>
          </a:p>
          <a:p>
            <a:r>
              <a:rPr lang="en-GB" sz="2000" dirty="0"/>
              <a:t>Pathway that is creative, action-oriented and founded on academic leadership.</a:t>
            </a:r>
          </a:p>
          <a:p>
            <a:r>
              <a:rPr lang="en-GB" sz="2000" dirty="0"/>
              <a:t>Skills and capabilities required to navigate evidence for enhancement need support.</a:t>
            </a:r>
          </a:p>
          <a:p>
            <a:pPr marL="0" indent="0">
              <a:buNone/>
            </a:pPr>
            <a:endParaRPr lang="en-GB" sz="11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Creating a culture of enhancement that truly empowers programme leadership.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753" y="1699327"/>
            <a:ext cx="3662825" cy="43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57" y="1311008"/>
            <a:ext cx="7167063" cy="492916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16783"/>
            <a:ext cx="10515600" cy="635093"/>
          </a:xfrm>
        </p:spPr>
        <p:txBody>
          <a:bodyPr>
            <a:normAutofit fontScale="90000"/>
          </a:bodyPr>
          <a:lstStyle/>
          <a:p>
            <a:r>
              <a:rPr lang="en-GB" sz="2200" b="0" i="1" dirty="0">
                <a:latin typeface="+mj-lt"/>
              </a:rPr>
              <a:t>Programme Leadership in Context </a:t>
            </a:r>
            <a:br>
              <a:rPr lang="en-GB" dirty="0"/>
            </a:br>
            <a:r>
              <a:rPr lang="en-GB" dirty="0">
                <a:latin typeface="+mj-lt"/>
              </a:rPr>
              <a:t>Spheres of influence and action </a:t>
            </a:r>
          </a:p>
        </p:txBody>
      </p:sp>
      <p:sp>
        <p:nvSpPr>
          <p:cNvPr id="6" name="Notched Right Arrow 5"/>
          <p:cNvSpPr/>
          <p:nvPr/>
        </p:nvSpPr>
        <p:spPr>
          <a:xfrm>
            <a:off x="1120877" y="5083277"/>
            <a:ext cx="4065280" cy="3637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Notched Right Arrow 6"/>
          <p:cNvSpPr/>
          <p:nvPr/>
        </p:nvSpPr>
        <p:spPr>
          <a:xfrm>
            <a:off x="1120877" y="4054210"/>
            <a:ext cx="4065280" cy="363794"/>
          </a:xfrm>
          <a:prstGeom prst="notchedRightArrow">
            <a:avLst/>
          </a:prstGeom>
          <a:solidFill>
            <a:srgbClr val="41D3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Notched Right Arrow 7"/>
          <p:cNvSpPr/>
          <p:nvPr/>
        </p:nvSpPr>
        <p:spPr>
          <a:xfrm>
            <a:off x="1120877" y="3025143"/>
            <a:ext cx="4065280" cy="363794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Notched Right Arrow 8"/>
          <p:cNvSpPr/>
          <p:nvPr/>
        </p:nvSpPr>
        <p:spPr>
          <a:xfrm>
            <a:off x="1120877" y="1804355"/>
            <a:ext cx="4065280" cy="363794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1606575"/>
              </p:ext>
            </p:extLst>
          </p:nvPr>
        </p:nvGraphicFramePr>
        <p:xfrm>
          <a:off x="1396699" y="769789"/>
          <a:ext cx="9746659" cy="589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525770" y="420279"/>
            <a:ext cx="9488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Themes and Questions to Guide Enhancement Conversations</a:t>
            </a:r>
            <a:endParaRPr lang="en-GB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240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5786CF-7BC2-43FA-9E3C-DA9B8BA8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 and Useful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4E12B8-77BD-42D4-8583-386F03D14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0748"/>
            <a:ext cx="10850217" cy="5141843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Bennet, R. and Kane, S. (2014). Students’ interpretations of the meanings of questionnaire items in the National Student Survey.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Quality in Higher Education, 20(2),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129-146.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GB" dirty="0">
                <a:latin typeface="+mj-lt"/>
              </a:rPr>
              <a:t>Burgess, A., Senior, C. and </a:t>
            </a:r>
            <a:r>
              <a:rPr lang="en-GB" dirty="0" err="1">
                <a:latin typeface="+mj-lt"/>
              </a:rPr>
              <a:t>Moores</a:t>
            </a:r>
            <a:r>
              <a:rPr lang="en-GB" dirty="0">
                <a:latin typeface="+mj-lt"/>
              </a:rPr>
              <a:t>, E. (2018). A 10-year case study on the changing determinants of university student satisfaction in the UK. </a:t>
            </a:r>
            <a:r>
              <a:rPr lang="en-GB" i="1" dirty="0" err="1">
                <a:latin typeface="+mj-lt"/>
              </a:rPr>
              <a:t>PLoS</a:t>
            </a:r>
            <a:r>
              <a:rPr lang="en-GB" i="1" dirty="0">
                <a:latin typeface="+mj-lt"/>
              </a:rPr>
              <a:t> ONE, 13(2), </a:t>
            </a:r>
            <a:r>
              <a:rPr lang="en-GB" dirty="0">
                <a:latin typeface="+mj-lt"/>
              </a:rPr>
              <a:t>1-15.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Cahill, J. Bowyer, J. Rendell, C., Hammond, A. and </a:t>
            </a: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Korek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S. (2015). An exploration of how programme leaders in higher education can be prepared and supported to discharge their roles and responsibilities effectively.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Educational Research, 57 (3)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272-286.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Cunningham, C. and Wilder, K. (2019). </a:t>
            </a:r>
            <a:r>
              <a:rPr lang="en-GB" dirty="0">
                <a:latin typeface="+mj-lt"/>
              </a:rPr>
              <a:t>Programme Leaders as Invisible Superheroes of Learning and Teaching. </a:t>
            </a:r>
            <a:r>
              <a:rPr lang="en-GB" i="1" dirty="0">
                <a:latin typeface="+mj-lt"/>
              </a:rPr>
              <a:t>Enhancing Programme Leadership: Project Outcomes. </a:t>
            </a:r>
            <a:r>
              <a:rPr lang="en-GB" dirty="0">
                <a:latin typeface="+mj-lt"/>
              </a:rPr>
              <a:t>Available online at: </a:t>
            </a:r>
            <a:r>
              <a:rPr lang="en-GB" dirty="0">
                <a:latin typeface="+mj-lt"/>
                <a:hlinkClick r:id="rId2"/>
              </a:rPr>
              <a:t>https://www.enhancementthemes.ac.uk/docs/ethemes/evidence-for-enhancement/programme-leaders-as-invisible-superheroes-of-learning-and-teaching.pdf?sfvrsn=e862c381_8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</a:rPr>
              <a:t>Ellis, S. (2019). Programme Leadership: A Review of Evidence and an Agenda for Action. </a:t>
            </a:r>
            <a:r>
              <a:rPr lang="en-GB" i="1" dirty="0">
                <a:latin typeface="+mj-lt"/>
              </a:rPr>
              <a:t>Enhancing Programme Leadership: Project Outcomes. </a:t>
            </a:r>
            <a:r>
              <a:rPr lang="en-GB" dirty="0">
                <a:latin typeface="+mj-lt"/>
              </a:rPr>
              <a:t>Available online at: </a:t>
            </a:r>
            <a:r>
              <a:rPr lang="en-GB" dirty="0">
                <a:latin typeface="+mj-lt"/>
                <a:hlinkClick r:id="rId3"/>
              </a:rPr>
              <a:t>https://www.enhancementthemes.ac.uk/docs/ethemes/evidence-for-enhancement/programme-leadership---a-review-of-evidence.pdf?sfvrsn=97f4c381_6</a:t>
            </a:r>
            <a:endParaRPr lang="en-GB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Ellis, S. and Nimmo, A. (2018). Opening eyes and changing mind-sets: professional development for programme leaders. In Lawrence, J. and Ellis, S. (Eds),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Supporting Programme Leaders and Programme Leadership 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(London: Staff and Educational Development Association), SEDA Special 39, 35-39.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Fotheringham, H. (2019). Engaging Staff and Students with Data. </a:t>
            </a:r>
            <a:r>
              <a:rPr lang="en-GB" i="1" dirty="0">
                <a:latin typeface="+mj-lt"/>
              </a:rPr>
              <a:t>Enhancing Programme Leadership: Project Outcomes. </a:t>
            </a:r>
            <a:r>
              <a:rPr lang="en-GB" dirty="0">
                <a:latin typeface="+mj-lt"/>
              </a:rPr>
              <a:t>Available online at: </a:t>
            </a:r>
            <a:r>
              <a:rPr lang="en-GB" dirty="0">
                <a:latin typeface="+mj-lt"/>
                <a:hlinkClick r:id="rId4"/>
              </a:rPr>
              <a:t>https://www.enhancementthemes.ac.uk/docs/ethemes/evidence-for-enhancement/engaging-staff-and-students-with-data.pdf?sfvrsn=e392c781_8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Haddow, C. (2019). Exploring the Data Landscape from the Programme Leaders’ Perspective. </a:t>
            </a:r>
            <a:r>
              <a:rPr lang="en-GB" i="1" dirty="0">
                <a:latin typeface="+mj-lt"/>
              </a:rPr>
              <a:t>Enhancing Programme Leadership: Project Outcomes. </a:t>
            </a:r>
            <a:r>
              <a:rPr lang="en-GB" dirty="0">
                <a:latin typeface="+mj-lt"/>
              </a:rPr>
              <a:t>Available online at: </a:t>
            </a:r>
            <a:r>
              <a:rPr lang="en-GB" dirty="0">
                <a:latin typeface="+mj-lt"/>
                <a:hlinkClick r:id="rId5"/>
              </a:rPr>
              <a:t>https://www.enhancementthemes.ac.uk/docs/ethemes/evidence-for-enhancement/exploring-the-data-landscape-from-the-programme-leaders-perspective.pdf?sfvrsn=f162c381_6</a:t>
            </a:r>
            <a:endParaRPr lang="en-GB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King, M. (2019). Student Surveys – Process to Enhancement. </a:t>
            </a:r>
            <a:r>
              <a:rPr lang="en-GB" i="1" dirty="0">
                <a:latin typeface="+mj-lt"/>
              </a:rPr>
              <a:t>Enhancing Programme Leadership: Project Outcomes. </a:t>
            </a:r>
            <a:r>
              <a:rPr lang="en-GB" dirty="0">
                <a:latin typeface="+mj-lt"/>
              </a:rPr>
              <a:t>Available online at: </a:t>
            </a:r>
            <a:r>
              <a:rPr lang="en-GB" dirty="0">
                <a:latin typeface="+mj-lt"/>
                <a:hlinkClick r:id="rId6"/>
              </a:rPr>
              <a:t>https://www.enhancementthemes.ac.uk/docs/ethemes/evidence-for-enhancement/student-surveys---process-to-enhancement.pdf?sfvrsn=f062c381_8</a:t>
            </a:r>
            <a:endParaRPr lang="en-GB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Malone, E. (2019). Top Tips for Programme Leaders. </a:t>
            </a:r>
            <a:r>
              <a:rPr lang="en-GB" i="1" dirty="0">
                <a:latin typeface="+mj-lt"/>
              </a:rPr>
              <a:t>Enhancing Programme Leadership: Project Outcomes. </a:t>
            </a:r>
            <a:r>
              <a:rPr lang="en-GB" dirty="0">
                <a:latin typeface="+mj-lt"/>
              </a:rPr>
              <a:t>Available online at: </a:t>
            </a:r>
            <a:r>
              <a:rPr lang="en-GB" dirty="0">
                <a:latin typeface="+mj-lt"/>
                <a:hlinkClick r:id="rId7"/>
              </a:rPr>
              <a:t>https://www.enhancementthemes.ac.uk/docs/ethemes/evidence-for-enhancement/top-tips-for-programme-leaders.pdf?sfvrsn=fb92c781_8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Voorhees, R.A. and Cooper, J.D. (2014). Opportunities and Barriers to Effective Planning in Higher Education. In Menon, M.E. et al. (Eds), </a:t>
            </a:r>
            <a:r>
              <a:rPr lang="en-GB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Using Data to Improve Higher Education.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Rotterdam: </a:t>
            </a: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SensePublishers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99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99" y="1044263"/>
            <a:ext cx="10080658" cy="32371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76963" y="3954233"/>
            <a:ext cx="8499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Exploring the Evidence for Enhancement Landscape</a:t>
            </a:r>
          </a:p>
          <a:p>
            <a:pPr algn="ctr"/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89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964" y="937937"/>
            <a:ext cx="8499891" cy="27294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76963" y="3954233"/>
            <a:ext cx="84998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Exploring the Evidence for Enhancement Landscape</a:t>
            </a:r>
          </a:p>
          <a:p>
            <a:pPr algn="ctr"/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Identifying the Programme Leadership terrain</a:t>
            </a:r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Dominant features … and hidden voices</a:t>
            </a:r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Focal points that influence direction</a:t>
            </a:r>
          </a:p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Empowered to make decisions about course</a:t>
            </a:r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Programme Leadership as pivotal role that needs to be brought into focus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ctr"/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C2E2-2F6A-AE40-BDEE-EDE9E499F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77" y="583852"/>
            <a:ext cx="10515600" cy="635093"/>
          </a:xfrm>
        </p:spPr>
        <p:txBody>
          <a:bodyPr/>
          <a:lstStyle/>
          <a:p>
            <a:r>
              <a:rPr lang="en-US" dirty="0"/>
              <a:t>Outline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6388F-E1A4-8D4D-9DF0-399581B5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77" y="1070554"/>
            <a:ext cx="6220771" cy="4564575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Insights from the PL Cluster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Spheres of influence, Cultures of Enhancement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Navigating alternative pathways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… and a tool to guide conversations on the way.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-------------------------------------------------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And in the chat space: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Sharing institutional experiences and exemplars.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Introducing resources and insights from the Collaborative Cluster.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131" y="901399"/>
            <a:ext cx="3183693" cy="49028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793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995" y="784992"/>
            <a:ext cx="10515600" cy="635093"/>
          </a:xfrm>
        </p:spPr>
        <p:txBody>
          <a:bodyPr>
            <a:normAutofit fontScale="90000"/>
          </a:bodyPr>
          <a:lstStyle/>
          <a:p>
            <a:r>
              <a:rPr lang="en-GB" sz="2200" b="0" i="1" dirty="0">
                <a:solidFill>
                  <a:srgbClr val="0075AA"/>
                </a:solidFill>
                <a:latin typeface="Arial" panose="020B0604020202020204"/>
              </a:rPr>
              <a:t>Programme Leadership in Context</a:t>
            </a:r>
            <a:r>
              <a:rPr lang="en-GB" sz="3100" b="0" i="1" dirty="0">
                <a:latin typeface="+mj-lt"/>
              </a:rPr>
              <a:t> </a:t>
            </a:r>
            <a:br>
              <a:rPr lang="en-GB" dirty="0"/>
            </a:br>
            <a:r>
              <a:rPr lang="en-GB" dirty="0">
                <a:latin typeface="+mj-lt"/>
              </a:rPr>
              <a:t>Programme Leadership in the Evidence Landscape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809" y="2140179"/>
            <a:ext cx="5709327" cy="4139582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002060"/>
                </a:solidFill>
              </a:rPr>
              <a:t>What does the evidence landscape look like from the programme perspective? </a:t>
            </a:r>
          </a:p>
          <a:p>
            <a:r>
              <a:rPr lang="en-GB" sz="1800" b="1" dirty="0">
                <a:solidFill>
                  <a:srgbClr val="002060"/>
                </a:solidFill>
              </a:rPr>
              <a:t>How can we best support programme-level enhancement? </a:t>
            </a:r>
          </a:p>
          <a:p>
            <a:r>
              <a:rPr lang="en-GB" sz="1800" b="1" dirty="0">
                <a:solidFill>
                  <a:srgbClr val="002060"/>
                </a:solidFill>
              </a:rPr>
              <a:t>How can programme leaders be better supported to use evidence to enhance the student experience?</a:t>
            </a:r>
          </a:p>
          <a:p>
            <a:r>
              <a:rPr lang="en-GB" sz="1800" b="1" dirty="0">
                <a:solidFill>
                  <a:srgbClr val="002060"/>
                </a:solidFill>
              </a:rPr>
              <a:t>How can we use the evidence we have about programme leadership to enhance support for people in such roles?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41" r="9080"/>
          <a:stretch/>
        </p:blipFill>
        <p:spPr>
          <a:xfrm>
            <a:off x="6444000" y="2090737"/>
            <a:ext cx="5040000" cy="33569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0405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966" y="568924"/>
            <a:ext cx="10515600" cy="635093"/>
          </a:xfrm>
        </p:spPr>
        <p:txBody>
          <a:bodyPr>
            <a:normAutofit fontScale="90000"/>
          </a:bodyPr>
          <a:lstStyle/>
          <a:p>
            <a:r>
              <a:rPr lang="en-GB" sz="2200" b="0" i="1" dirty="0">
                <a:solidFill>
                  <a:srgbClr val="0075AA"/>
                </a:solidFill>
                <a:latin typeface="+mj-lt"/>
              </a:rPr>
              <a:t>Programme Leadership in Context</a:t>
            </a:r>
            <a:br>
              <a:rPr lang="en-GB" b="1" dirty="0">
                <a:latin typeface="+mj-lt"/>
              </a:rPr>
            </a:br>
            <a:r>
              <a:rPr lang="en-GB" b="1" dirty="0">
                <a:latin typeface="+mj-lt"/>
              </a:rPr>
              <a:t>Evidence for Enhancement</a:t>
            </a:r>
            <a:r>
              <a:rPr lang="en-GB" dirty="0">
                <a:latin typeface="+mj-lt"/>
              </a:rPr>
              <a:t> Cluster</a:t>
            </a:r>
            <a:br>
              <a:rPr lang="en-GB" b="1" dirty="0">
                <a:latin typeface="+mj-lt"/>
              </a:rPr>
            </a:br>
            <a:r>
              <a:rPr lang="en-GB" b="1" dirty="0"/>
              <a:t>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71447"/>
              </p:ext>
            </p:extLst>
          </p:nvPr>
        </p:nvGraphicFramePr>
        <p:xfrm>
          <a:off x="826213" y="1693954"/>
          <a:ext cx="9485512" cy="4020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523" y="1693954"/>
            <a:ext cx="492443" cy="373275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</a:rPr>
              <a:t>Resources and Outputs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02919" y="1693954"/>
            <a:ext cx="492443" cy="373275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>
                    <a:lumMod val="50000"/>
                  </a:schemeClr>
                </a:solidFill>
              </a:rPr>
              <a:t>Discussion Themes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5811" y="6033700"/>
            <a:ext cx="832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https://www.enhancementthemes.ac.uk/current-enhancement-theme/optimising-existing-evidence/enhancing-programme-leadership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62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656" y="759660"/>
            <a:ext cx="10515600" cy="635093"/>
          </a:xfrm>
        </p:spPr>
        <p:txBody>
          <a:bodyPr>
            <a:normAutofit fontScale="90000"/>
          </a:bodyPr>
          <a:lstStyle/>
          <a:p>
            <a:r>
              <a:rPr lang="en-GB" sz="2200" i="1" dirty="0">
                <a:latin typeface="+mj-lt"/>
              </a:rPr>
              <a:t>PLs and the Evidence ‘Funnel’ </a:t>
            </a:r>
            <a:br>
              <a:rPr lang="en-GB" sz="3100" dirty="0">
                <a:latin typeface="+mj-lt"/>
              </a:rPr>
            </a:br>
            <a:r>
              <a:rPr lang="en-GB" sz="3100" dirty="0">
                <a:latin typeface="+mj-lt"/>
              </a:rPr>
              <a:t>Measurement, management and making a difference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656" y="1575412"/>
            <a:ext cx="6009957" cy="4098275"/>
          </a:xfrm>
        </p:spPr>
        <p:txBody>
          <a:bodyPr>
            <a:normAutofit/>
          </a:bodyPr>
          <a:lstStyle/>
          <a:p>
            <a:endParaRPr lang="en-GB" sz="600" dirty="0">
              <a:solidFill>
                <a:srgbClr val="002060"/>
              </a:solidFill>
            </a:endParaRPr>
          </a:p>
          <a:p>
            <a:r>
              <a:rPr lang="en-GB" sz="1800" b="1" dirty="0">
                <a:solidFill>
                  <a:srgbClr val="002060"/>
                </a:solidFill>
              </a:rPr>
              <a:t>The student satisfaction questions which best predict overall satisfaction are those concerning teaching quality and management of the programme</a:t>
            </a:r>
            <a:r>
              <a:rPr lang="en-GB" sz="1800" dirty="0">
                <a:solidFill>
                  <a:srgbClr val="002060"/>
                </a:solidFill>
              </a:rPr>
              <a:t>, not assessment and feedback (Burgess, Senior and </a:t>
            </a:r>
            <a:r>
              <a:rPr lang="en-GB" sz="1800" dirty="0" err="1">
                <a:solidFill>
                  <a:srgbClr val="002060"/>
                </a:solidFill>
              </a:rPr>
              <a:t>Moores</a:t>
            </a:r>
            <a:r>
              <a:rPr lang="en-GB" sz="1800" dirty="0">
                <a:solidFill>
                  <a:srgbClr val="002060"/>
                </a:solidFill>
              </a:rPr>
              <a:t>, 2018). </a:t>
            </a:r>
          </a:p>
          <a:p>
            <a:endParaRPr lang="en-GB" sz="800" dirty="0">
              <a:solidFill>
                <a:srgbClr val="002060"/>
              </a:solidFill>
            </a:endParaRPr>
          </a:p>
          <a:p>
            <a:r>
              <a:rPr lang="en-GB" sz="1800" dirty="0">
                <a:solidFill>
                  <a:srgbClr val="002060"/>
                </a:solidFill>
              </a:rPr>
              <a:t>The quality of teaching, students feeling part of a learning community, and especially programme management are </a:t>
            </a:r>
            <a:r>
              <a:rPr lang="en-GB" sz="1800" b="1" dirty="0">
                <a:solidFill>
                  <a:srgbClr val="002060"/>
                </a:solidFill>
              </a:rPr>
              <a:t>experienced by students primarily at the programme level</a:t>
            </a:r>
            <a:r>
              <a:rPr lang="en-GB" sz="18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n-GB" sz="800" dirty="0">
              <a:solidFill>
                <a:srgbClr val="002060"/>
              </a:solidFill>
            </a:endParaRPr>
          </a:p>
          <a:p>
            <a:r>
              <a:rPr lang="en-GB" sz="1800" dirty="0">
                <a:solidFill>
                  <a:srgbClr val="002060"/>
                </a:solidFill>
              </a:rPr>
              <a:t>This places significant responsibility on the figureheads of these programmes as interpreters and creators of evidence for enhancement.</a:t>
            </a:r>
          </a:p>
          <a:p>
            <a:endParaRPr lang="en-GB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762" y="2031963"/>
            <a:ext cx="4293584" cy="311291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4656" y="5854346"/>
            <a:ext cx="1113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The critical interface between ‘keystone’ metrics, diverse student &amp; staff voices, and calls for action. </a:t>
            </a:r>
          </a:p>
        </p:txBody>
      </p:sp>
    </p:spTree>
    <p:extLst>
      <p:ext uri="{BB962C8B-B14F-4D97-AF65-F5344CB8AC3E}">
        <p14:creationId xmlns:p14="http://schemas.microsoft.com/office/powerpoint/2010/main" val="418044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978" y="901398"/>
            <a:ext cx="10515600" cy="635093"/>
          </a:xfrm>
        </p:spPr>
        <p:txBody>
          <a:bodyPr>
            <a:normAutofit fontScale="90000"/>
          </a:bodyPr>
          <a:lstStyle/>
          <a:p>
            <a:r>
              <a:rPr lang="en-GB" sz="2200" i="1" dirty="0">
                <a:solidFill>
                  <a:srgbClr val="0075AA"/>
                </a:solidFill>
                <a:latin typeface="Arial" panose="020B0604020202020204"/>
              </a:rPr>
              <a:t>PLs and the Evidence ‘Funnel’</a:t>
            </a:r>
            <a:br>
              <a:rPr lang="en-GB" dirty="0"/>
            </a:br>
            <a:r>
              <a:rPr lang="en-GB" dirty="0">
                <a:latin typeface="+mj-lt"/>
              </a:rPr>
              <a:t>On Measurement and Hidden Voices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63548"/>
            <a:ext cx="6377547" cy="4998510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Programme leaders as navigators of a complex, diverse evidence landscape.</a:t>
            </a:r>
            <a:endParaRPr lang="en-GB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Dominant features and the ‘hidden transcripts’ that frame action and shape change.  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Structures and systems (and people) to engage with.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Skills, capabilities and time needed in this role. 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607" y="1854038"/>
            <a:ext cx="3130657" cy="46959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4977" y="4908927"/>
            <a:ext cx="6313762" cy="10156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Valuing Programme Leadership</a:t>
            </a:r>
          </a:p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Prestige – Visibility –  Connections</a:t>
            </a:r>
          </a:p>
          <a:p>
            <a:pPr algn="ctr"/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Recognition – Intrinsic Reward</a:t>
            </a:r>
          </a:p>
        </p:txBody>
      </p:sp>
    </p:spTree>
    <p:extLst>
      <p:ext uri="{BB962C8B-B14F-4D97-AF65-F5344CB8AC3E}">
        <p14:creationId xmlns:p14="http://schemas.microsoft.com/office/powerpoint/2010/main" val="4632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(ever-expanding) Programme Leader Role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208928"/>
              </p:ext>
            </p:extLst>
          </p:nvPr>
        </p:nvGraphicFramePr>
        <p:xfrm>
          <a:off x="581025" y="1941513"/>
          <a:ext cx="10579553" cy="414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7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 2017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5AA"/>
      </a:accent1>
      <a:accent2>
        <a:srgbClr val="9F1C63"/>
      </a:accent2>
      <a:accent3>
        <a:srgbClr val="1194A4"/>
      </a:accent3>
      <a:accent4>
        <a:srgbClr val="DADADA"/>
      </a:accent4>
      <a:accent5>
        <a:srgbClr val="57575B"/>
      </a:accent5>
      <a:accent6>
        <a:srgbClr val="70AD47"/>
      </a:accent6>
      <a:hlink>
        <a:srgbClr val="0563C1"/>
      </a:hlink>
      <a:folHlink>
        <a:srgbClr val="6F19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7457B3E-CA29-A043-96FE-FC4D558B512C}" vid="{7EA045D7-D39B-2A46-9E9D-042702A814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EBAE72CA8AF4B949A6E65B23B791E" ma:contentTypeVersion="10" ma:contentTypeDescription="Create a new document." ma:contentTypeScope="" ma:versionID="367997199eac7fb6d84c6b7794b7a747">
  <xsd:schema xmlns:xsd="http://www.w3.org/2001/XMLSchema" xmlns:xs="http://www.w3.org/2001/XMLSchema" xmlns:p="http://schemas.microsoft.com/office/2006/metadata/properties" xmlns:ns2="c588baf4-6400-40de-9abf-7aeb1a842dc2" xmlns:ns3="58b357d8-2c77-4987-8ced-055a45f54fe6" targetNamespace="http://schemas.microsoft.com/office/2006/metadata/properties" ma:root="true" ma:fieldsID="f04f684bc29d744272f3eb3ff0071deb" ns2:_="" ns3:_="">
    <xsd:import namespace="c588baf4-6400-40de-9abf-7aeb1a842dc2"/>
    <xsd:import namespace="58b357d8-2c77-4987-8ced-055a45f54f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8baf4-6400-40de-9abf-7aeb1a842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b357d8-2c77-4987-8ced-055a45f54fe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8569A7-FB4B-442D-B8C8-FDFA048C8C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8baf4-6400-40de-9abf-7aeb1a842dc2"/>
    <ds:schemaRef ds:uri="58b357d8-2c77-4987-8ced-055a45f54f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BD4AAB-34D3-4455-9E14-43DFA963B1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90A127-6D06-49FB-8619-B7B36D1DE159}">
  <ds:schemaRefs>
    <ds:schemaRef ds:uri="http://purl.org/dc/dcmitype/"/>
    <ds:schemaRef ds:uri="c588baf4-6400-40de-9abf-7aeb1a842dc2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8b357d8-2c77-4987-8ced-055a45f54fe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5638</TotalTime>
  <Words>1458</Words>
  <Application>Microsoft Office PowerPoint</Application>
  <PresentationFormat>Widescreen</PresentationFormat>
  <Paragraphs>143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Creating Cultures of Enhancement, Supporting Programme Leadership  </vt:lpstr>
      <vt:lpstr>PowerPoint Presentation</vt:lpstr>
      <vt:lpstr>PowerPoint Presentation</vt:lpstr>
      <vt:lpstr>Outline of the Session</vt:lpstr>
      <vt:lpstr>Programme Leadership in Context  Programme Leadership in the Evidence Landscape</vt:lpstr>
      <vt:lpstr>Programme Leadership in Context Evidence for Enhancement Cluster  </vt:lpstr>
      <vt:lpstr>PLs and the Evidence ‘Funnel’  Measurement, management and making a difference </vt:lpstr>
      <vt:lpstr>PLs and the Evidence ‘Funnel’ On Measurement and Hidden Voices</vt:lpstr>
      <vt:lpstr>The (ever-expanding) Programme Leader Role</vt:lpstr>
      <vt:lpstr>PowerPoint Presentation</vt:lpstr>
      <vt:lpstr>The (ever-expanding) Programme Leader Role</vt:lpstr>
      <vt:lpstr>Programme Leadership in Context  Spheres of influence and action </vt:lpstr>
      <vt:lpstr>Examples of Practice</vt:lpstr>
      <vt:lpstr>Programme Leadership: Navigating alternative pathways </vt:lpstr>
      <vt:lpstr>Programme Leadership in Context  Spheres of influence and action </vt:lpstr>
      <vt:lpstr>PowerPoint Presentation</vt:lpstr>
      <vt:lpstr>References and Useful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for Enhancement: Improving the  Student Experience</dc:title>
  <dc:creator>QAA Scotland</dc:creator>
  <cp:lastModifiedBy>Oonagh Holland</cp:lastModifiedBy>
  <cp:revision>46</cp:revision>
  <cp:lastPrinted>2019-11-18T17:26:51Z</cp:lastPrinted>
  <dcterms:created xsi:type="dcterms:W3CDTF">2018-07-25T13:23:08Z</dcterms:created>
  <dcterms:modified xsi:type="dcterms:W3CDTF">2019-11-20T12:19:40Z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0x010100654EBAE72CA8AF4B949A6E65B23B791E</vt:lpwstr>
  </property>
</Properties>
</file>