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handoutMasterIdLst>
    <p:handoutMasterId r:id="rId13"/>
  </p:handoutMasterIdLst>
  <p:sldIdLst>
    <p:sldId id="258" r:id="rId5"/>
    <p:sldId id="257" r:id="rId6"/>
    <p:sldId id="259" r:id="rId7"/>
    <p:sldId id="260" r:id="rId8"/>
    <p:sldId id="261" r:id="rId9"/>
    <p:sldId id="264" r:id="rId10"/>
    <p:sldId id="262" r:id="rId11"/>
    <p:sldId id="263" r:id="rId1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20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68E055-FE15-4A5D-BCF3-1674602356C9}" type="doc">
      <dgm:prSet loTypeId="urn:microsoft.com/office/officeart/2005/8/layout/radial1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61FF03E-43E2-495C-AD92-57A151AD59A9}">
      <dgm:prSet phldrT="[Text]"/>
      <dgm:spPr/>
      <dgm:t>
        <a:bodyPr/>
        <a:lstStyle/>
        <a:p>
          <a:r>
            <a:rPr lang="en-GB" b="1" dirty="0"/>
            <a:t>Supporting Programme leaders to use E4E</a:t>
          </a:r>
        </a:p>
      </dgm:t>
    </dgm:pt>
    <dgm:pt modelId="{C464A5D7-79D9-49CF-9240-1E4E20B5B789}" type="parTrans" cxnId="{5F6AC435-D852-4D33-8059-DB456EA98C10}">
      <dgm:prSet/>
      <dgm:spPr/>
      <dgm:t>
        <a:bodyPr/>
        <a:lstStyle/>
        <a:p>
          <a:endParaRPr lang="en-GB"/>
        </a:p>
      </dgm:t>
    </dgm:pt>
    <dgm:pt modelId="{729EF6F7-DFF4-4BDF-A72D-06F13AAF23A8}" type="sibTrans" cxnId="{5F6AC435-D852-4D33-8059-DB456EA98C10}">
      <dgm:prSet/>
      <dgm:spPr/>
      <dgm:t>
        <a:bodyPr/>
        <a:lstStyle/>
        <a:p>
          <a:endParaRPr lang="en-GB"/>
        </a:p>
      </dgm:t>
    </dgm:pt>
    <dgm:pt modelId="{D8E88C0E-72B2-4321-B7A2-DEE4FD017288}">
      <dgm:prSet phldrT="[Text]" custT="1"/>
      <dgm:spPr>
        <a:gradFill rotWithShape="0">
          <a:gsLst>
            <a:gs pos="0">
              <a:schemeClr val="accent5">
                <a:lumMod val="75000"/>
              </a:schemeClr>
            </a:gs>
            <a:gs pos="100000">
              <a:schemeClr val="accent5">
                <a:lumMod val="75000"/>
              </a:schemeClr>
            </a:gs>
          </a:gsLst>
        </a:gradFill>
      </dgm:spPr>
      <dgm:t>
        <a:bodyPr/>
        <a:lstStyle/>
        <a:p>
          <a:r>
            <a:rPr lang="en-GB" sz="1600" b="1" dirty="0"/>
            <a:t>Navigating the Data Landscape</a:t>
          </a:r>
        </a:p>
      </dgm:t>
    </dgm:pt>
    <dgm:pt modelId="{A162880D-08CC-4593-9A25-7C28E08A9D25}" type="parTrans" cxnId="{8DB5D4CB-A792-418D-9A9E-4EBA87651D66}">
      <dgm:prSet/>
      <dgm:spPr/>
      <dgm:t>
        <a:bodyPr/>
        <a:lstStyle/>
        <a:p>
          <a:endParaRPr lang="en-GB"/>
        </a:p>
      </dgm:t>
    </dgm:pt>
    <dgm:pt modelId="{466E74F2-C73D-4C79-9CFC-34C1776BC1A3}" type="sibTrans" cxnId="{8DB5D4CB-A792-418D-9A9E-4EBA87651D66}">
      <dgm:prSet/>
      <dgm:spPr/>
      <dgm:t>
        <a:bodyPr/>
        <a:lstStyle/>
        <a:p>
          <a:endParaRPr lang="en-GB"/>
        </a:p>
      </dgm:t>
    </dgm:pt>
    <dgm:pt modelId="{E65D54F1-62B7-4D99-AECA-2F2ED542C98F}">
      <dgm:prSet phldrT="[Text]" custT="1"/>
      <dgm:spPr>
        <a:gradFill rotWithShape="0">
          <a:gsLst>
            <a:gs pos="100000">
              <a:schemeClr val="accent5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100000">
              <a:schemeClr val="accent5">
                <a:lumMod val="75000"/>
              </a:schemeClr>
            </a:gs>
          </a:gsLst>
        </a:gradFill>
      </dgm:spPr>
      <dgm:t>
        <a:bodyPr/>
        <a:lstStyle/>
        <a:p>
          <a:r>
            <a:rPr lang="en-GB" sz="1600" b="1" dirty="0"/>
            <a:t>Engaging with Student Voices</a:t>
          </a:r>
        </a:p>
      </dgm:t>
    </dgm:pt>
    <dgm:pt modelId="{F5932947-8EA3-46A1-91C2-B1D11A230439}" type="parTrans" cxnId="{5526288A-0C69-4CF8-8183-DEE23610B52B}">
      <dgm:prSet/>
      <dgm:spPr/>
      <dgm:t>
        <a:bodyPr/>
        <a:lstStyle/>
        <a:p>
          <a:endParaRPr lang="en-GB"/>
        </a:p>
      </dgm:t>
    </dgm:pt>
    <dgm:pt modelId="{A2DC28D9-63EC-41E9-BA2F-CD641803B5F1}" type="sibTrans" cxnId="{5526288A-0C69-4CF8-8183-DEE23610B52B}">
      <dgm:prSet/>
      <dgm:spPr/>
      <dgm:t>
        <a:bodyPr/>
        <a:lstStyle/>
        <a:p>
          <a:endParaRPr lang="en-GB"/>
        </a:p>
      </dgm:t>
    </dgm:pt>
    <dgm:pt modelId="{5F39D21C-4B22-47D5-A07D-35325A12438F}">
      <dgm:prSet phldrT="[Text]" custT="1"/>
      <dgm:spPr>
        <a:gradFill rotWithShape="0">
          <a:gsLst>
            <a:gs pos="100000">
              <a:schemeClr val="accent5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</a:gradFill>
      </dgm:spPr>
      <dgm:t>
        <a:bodyPr/>
        <a:lstStyle/>
        <a:p>
          <a:r>
            <a:rPr lang="en-GB" sz="1400" b="1" dirty="0"/>
            <a:t>Creating Cultures of Enhancement in Programme Teams</a:t>
          </a:r>
        </a:p>
      </dgm:t>
    </dgm:pt>
    <dgm:pt modelId="{D8FDF082-4DB0-4893-B09F-04172140AF7D}" type="parTrans" cxnId="{F95526F6-1A2F-458B-A787-D05E8D2456CD}">
      <dgm:prSet/>
      <dgm:spPr/>
      <dgm:t>
        <a:bodyPr/>
        <a:lstStyle/>
        <a:p>
          <a:endParaRPr lang="en-GB"/>
        </a:p>
      </dgm:t>
    </dgm:pt>
    <dgm:pt modelId="{83EC6527-B51A-46F3-8878-74C672488BCA}" type="sibTrans" cxnId="{F95526F6-1A2F-458B-A787-D05E8D2456CD}">
      <dgm:prSet/>
      <dgm:spPr/>
      <dgm:t>
        <a:bodyPr/>
        <a:lstStyle/>
        <a:p>
          <a:endParaRPr lang="en-GB"/>
        </a:p>
      </dgm:t>
    </dgm:pt>
    <dgm:pt modelId="{B2428BD1-EF1D-4298-95CA-193E0D52DA19}">
      <dgm:prSet phldrT="[Text]" custT="1"/>
      <dgm:spPr>
        <a:gradFill rotWithShape="0">
          <a:gsLst>
            <a:gs pos="100000">
              <a:schemeClr val="accent5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</a:gradFill>
      </dgm:spPr>
      <dgm:t>
        <a:bodyPr/>
        <a:lstStyle/>
        <a:p>
          <a:r>
            <a:rPr lang="en-GB" sz="1600" b="1" dirty="0"/>
            <a:t>Developing the PL role</a:t>
          </a:r>
        </a:p>
      </dgm:t>
    </dgm:pt>
    <dgm:pt modelId="{644109D7-F61C-4706-9314-362900572998}" type="parTrans" cxnId="{B862CD2E-8411-416C-937C-70C4082D68A6}">
      <dgm:prSet/>
      <dgm:spPr/>
      <dgm:t>
        <a:bodyPr/>
        <a:lstStyle/>
        <a:p>
          <a:endParaRPr lang="en-GB"/>
        </a:p>
      </dgm:t>
    </dgm:pt>
    <dgm:pt modelId="{4DBCF534-F83E-4F6D-B41A-678A8EADFBC5}" type="sibTrans" cxnId="{B862CD2E-8411-416C-937C-70C4082D68A6}">
      <dgm:prSet/>
      <dgm:spPr/>
      <dgm:t>
        <a:bodyPr/>
        <a:lstStyle/>
        <a:p>
          <a:endParaRPr lang="en-GB"/>
        </a:p>
      </dgm:t>
    </dgm:pt>
    <dgm:pt modelId="{BCDAE90E-17C2-480A-9406-DAD7CDE3D589}">
      <dgm:prSet phldrT="[Text]" custT="1"/>
      <dgm:spPr>
        <a:gradFill rotWithShape="0">
          <a:gsLst>
            <a:gs pos="100000">
              <a:schemeClr val="accent6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</a:gradFill>
      </dgm:spPr>
      <dgm:t>
        <a:bodyPr/>
        <a:lstStyle/>
        <a:p>
          <a:r>
            <a:rPr lang="en-GB" sz="1600" b="1" dirty="0"/>
            <a:t>Discussion Symposia </a:t>
          </a:r>
        </a:p>
      </dgm:t>
    </dgm:pt>
    <dgm:pt modelId="{E2AFF65E-1860-4D9F-867C-2EA37BFBA912}" type="parTrans" cxnId="{8175EBDE-A63C-43D0-9BE2-0FD6D41507D9}">
      <dgm:prSet/>
      <dgm:spPr/>
      <dgm:t>
        <a:bodyPr/>
        <a:lstStyle/>
        <a:p>
          <a:endParaRPr lang="en-GB"/>
        </a:p>
      </dgm:t>
    </dgm:pt>
    <dgm:pt modelId="{0A79D3A1-3A34-4FA3-91E0-64EA3943F83D}" type="sibTrans" cxnId="{8175EBDE-A63C-43D0-9BE2-0FD6D41507D9}">
      <dgm:prSet/>
      <dgm:spPr/>
      <dgm:t>
        <a:bodyPr/>
        <a:lstStyle/>
        <a:p>
          <a:endParaRPr lang="en-GB"/>
        </a:p>
      </dgm:t>
    </dgm:pt>
    <dgm:pt modelId="{DA784A81-DFC6-44B4-A927-21E2F9FC94A8}">
      <dgm:prSet phldrT="[Text]" custT="1"/>
      <dgm:spPr>
        <a:gradFill rotWithShape="0">
          <a:gsLst>
            <a:gs pos="100000">
              <a:schemeClr val="accent6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</a:gradFill>
      </dgm:spPr>
      <dgm:t>
        <a:bodyPr/>
        <a:lstStyle/>
        <a:p>
          <a:r>
            <a:rPr lang="en-GB" sz="1600" b="1" dirty="0"/>
            <a:t>Virtual networks</a:t>
          </a:r>
        </a:p>
      </dgm:t>
    </dgm:pt>
    <dgm:pt modelId="{EBC37146-7436-4FFA-9F2F-CEE9317B827A}" type="parTrans" cxnId="{D343512A-1311-4EB1-BDED-E6EA1F5FBD3F}">
      <dgm:prSet/>
      <dgm:spPr/>
      <dgm:t>
        <a:bodyPr/>
        <a:lstStyle/>
        <a:p>
          <a:endParaRPr lang="en-GB"/>
        </a:p>
      </dgm:t>
    </dgm:pt>
    <dgm:pt modelId="{6F252948-1A0D-4B8D-AAD0-7B1437AA1869}" type="sibTrans" cxnId="{D343512A-1311-4EB1-BDED-E6EA1F5FBD3F}">
      <dgm:prSet/>
      <dgm:spPr/>
      <dgm:t>
        <a:bodyPr/>
        <a:lstStyle/>
        <a:p>
          <a:endParaRPr lang="en-GB"/>
        </a:p>
      </dgm:t>
    </dgm:pt>
    <dgm:pt modelId="{6ABC01DB-AEE8-4538-B7D9-1A9D5FAFC774}">
      <dgm:prSet phldrT="[Text]" custT="1"/>
      <dgm:spPr>
        <a:gradFill rotWithShape="0">
          <a:gsLst>
            <a:gs pos="100000">
              <a:schemeClr val="accent6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</a:gradFill>
      </dgm:spPr>
      <dgm:t>
        <a:bodyPr/>
        <a:lstStyle/>
        <a:p>
          <a:r>
            <a:rPr lang="en-GB" sz="1200" dirty="0"/>
            <a:t>PL Forum</a:t>
          </a:r>
        </a:p>
      </dgm:t>
    </dgm:pt>
    <dgm:pt modelId="{4AF9C601-02D6-4EBB-8876-359097005EB6}" type="parTrans" cxnId="{F84C9269-C910-4D53-8EF4-36F7EB76D9E7}">
      <dgm:prSet/>
      <dgm:spPr/>
      <dgm:t>
        <a:bodyPr/>
        <a:lstStyle/>
        <a:p>
          <a:endParaRPr lang="en-GB"/>
        </a:p>
      </dgm:t>
    </dgm:pt>
    <dgm:pt modelId="{894A2F2C-A86A-49E9-86D5-D8BBBF7C51F9}" type="sibTrans" cxnId="{F84C9269-C910-4D53-8EF4-36F7EB76D9E7}">
      <dgm:prSet/>
      <dgm:spPr/>
      <dgm:t>
        <a:bodyPr/>
        <a:lstStyle/>
        <a:p>
          <a:endParaRPr lang="en-GB"/>
        </a:p>
      </dgm:t>
    </dgm:pt>
    <dgm:pt modelId="{1B96E3C9-DBB0-4BDD-9F1D-451750CF07D5}">
      <dgm:prSet phldrT="[Text]" custT="1"/>
      <dgm:spPr>
        <a:gradFill rotWithShape="0">
          <a:gsLst>
            <a:gs pos="100000">
              <a:schemeClr val="accent6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</a:gradFill>
      </dgm:spPr>
      <dgm:t>
        <a:bodyPr/>
        <a:lstStyle/>
        <a:p>
          <a:r>
            <a:rPr lang="en-GB" sz="1200" dirty="0"/>
            <a:t>Developers supporting PLs</a:t>
          </a:r>
        </a:p>
      </dgm:t>
    </dgm:pt>
    <dgm:pt modelId="{5FA029E3-AAFF-4AF1-B07C-FD9695C3FD9D}" type="parTrans" cxnId="{123E908C-D191-4BED-AAC7-CCC6C1CB141B}">
      <dgm:prSet/>
      <dgm:spPr/>
      <dgm:t>
        <a:bodyPr/>
        <a:lstStyle/>
        <a:p>
          <a:endParaRPr lang="en-GB"/>
        </a:p>
      </dgm:t>
    </dgm:pt>
    <dgm:pt modelId="{0445C735-0E0B-41AE-A35E-65F00E260A88}" type="sibTrans" cxnId="{123E908C-D191-4BED-AAC7-CCC6C1CB141B}">
      <dgm:prSet/>
      <dgm:spPr/>
      <dgm:t>
        <a:bodyPr/>
        <a:lstStyle/>
        <a:p>
          <a:endParaRPr lang="en-GB"/>
        </a:p>
      </dgm:t>
    </dgm:pt>
    <dgm:pt modelId="{441C4526-C5AB-467A-8913-0DEB12A62EE4}">
      <dgm:prSet custT="1"/>
      <dgm:spPr>
        <a:gradFill rotWithShape="0">
          <a:gsLst>
            <a:gs pos="100000">
              <a:schemeClr val="accent6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</a:gradFill>
      </dgm:spPr>
      <dgm:t>
        <a:bodyPr/>
        <a:lstStyle/>
        <a:p>
          <a:r>
            <a:rPr lang="en-GB" sz="1600" b="1" dirty="0"/>
            <a:t>Resource Bank</a:t>
          </a:r>
        </a:p>
      </dgm:t>
    </dgm:pt>
    <dgm:pt modelId="{1DF90380-5E62-467E-A330-364E88574E61}" type="parTrans" cxnId="{86B80ADA-CB67-4E80-9724-0FB6CD414685}">
      <dgm:prSet/>
      <dgm:spPr/>
      <dgm:t>
        <a:bodyPr/>
        <a:lstStyle/>
        <a:p>
          <a:endParaRPr lang="en-GB"/>
        </a:p>
      </dgm:t>
    </dgm:pt>
    <dgm:pt modelId="{65CC70D0-B0CD-4C96-AB0E-9156753252D8}" type="sibTrans" cxnId="{86B80ADA-CB67-4E80-9724-0FB6CD414685}">
      <dgm:prSet/>
      <dgm:spPr/>
      <dgm:t>
        <a:bodyPr/>
        <a:lstStyle/>
        <a:p>
          <a:endParaRPr lang="en-GB"/>
        </a:p>
      </dgm:t>
    </dgm:pt>
    <dgm:pt modelId="{3390802C-9A65-4724-B928-BF67EEB4EAAD}" type="pres">
      <dgm:prSet presAssocID="{9868E055-FE15-4A5D-BCF3-1674602356C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38DA120-D778-475C-A2F6-41C0219AFC6F}" type="pres">
      <dgm:prSet presAssocID="{561FF03E-43E2-495C-AD92-57A151AD59A9}" presName="centerShape" presStyleLbl="node0" presStyleIdx="0" presStyleCnt="1" custScaleX="201147" custScaleY="129257"/>
      <dgm:spPr/>
    </dgm:pt>
    <dgm:pt modelId="{AA9D2A15-8F49-4FCD-A47F-BF4CFC082744}" type="pres">
      <dgm:prSet presAssocID="{A162880D-08CC-4593-9A25-7C28E08A9D25}" presName="Name9" presStyleLbl="parChTrans1D2" presStyleIdx="0" presStyleCnt="7"/>
      <dgm:spPr/>
    </dgm:pt>
    <dgm:pt modelId="{96A49350-2848-411E-B03A-F9AA8C6FBD33}" type="pres">
      <dgm:prSet presAssocID="{A162880D-08CC-4593-9A25-7C28E08A9D25}" presName="connTx" presStyleLbl="parChTrans1D2" presStyleIdx="0" presStyleCnt="7"/>
      <dgm:spPr/>
    </dgm:pt>
    <dgm:pt modelId="{54B4F8AD-B313-454E-9376-4C8647B5930B}" type="pres">
      <dgm:prSet presAssocID="{D8E88C0E-72B2-4321-B7A2-DEE4FD017288}" presName="node" presStyleLbl="node1" presStyleIdx="0" presStyleCnt="7" custScaleX="168422" custRadScaleRad="111928" custRadScaleInc="112061">
        <dgm:presLayoutVars>
          <dgm:bulletEnabled val="1"/>
        </dgm:presLayoutVars>
      </dgm:prSet>
      <dgm:spPr/>
    </dgm:pt>
    <dgm:pt modelId="{A2393F27-3A41-47D7-A265-C7123BD9788F}" type="pres">
      <dgm:prSet presAssocID="{F5932947-8EA3-46A1-91C2-B1D11A230439}" presName="Name9" presStyleLbl="parChTrans1D2" presStyleIdx="1" presStyleCnt="7"/>
      <dgm:spPr/>
    </dgm:pt>
    <dgm:pt modelId="{7F86D459-589E-4C08-B21E-55D6EA849C7A}" type="pres">
      <dgm:prSet presAssocID="{F5932947-8EA3-46A1-91C2-B1D11A230439}" presName="connTx" presStyleLbl="parChTrans1D2" presStyleIdx="1" presStyleCnt="7"/>
      <dgm:spPr/>
    </dgm:pt>
    <dgm:pt modelId="{3815050C-0420-4450-A06B-E0BB91A7111E}" type="pres">
      <dgm:prSet presAssocID="{E65D54F1-62B7-4D99-AECA-2F2ED542C98F}" presName="node" presStyleLbl="node1" presStyleIdx="1" presStyleCnt="7" custScaleX="178594" custScaleY="138733" custRadScaleRad="205686" custRadScaleInc="83861">
        <dgm:presLayoutVars>
          <dgm:bulletEnabled val="1"/>
        </dgm:presLayoutVars>
      </dgm:prSet>
      <dgm:spPr/>
    </dgm:pt>
    <dgm:pt modelId="{84EFE83B-F550-4D3D-9A40-A690BDE5FB17}" type="pres">
      <dgm:prSet presAssocID="{D8FDF082-4DB0-4893-B09F-04172140AF7D}" presName="Name9" presStyleLbl="parChTrans1D2" presStyleIdx="2" presStyleCnt="7"/>
      <dgm:spPr/>
    </dgm:pt>
    <dgm:pt modelId="{DF87A17D-4360-4471-89C0-E83EA8326436}" type="pres">
      <dgm:prSet presAssocID="{D8FDF082-4DB0-4893-B09F-04172140AF7D}" presName="connTx" presStyleLbl="parChTrans1D2" presStyleIdx="2" presStyleCnt="7"/>
      <dgm:spPr/>
    </dgm:pt>
    <dgm:pt modelId="{49DD871F-2A8D-40BE-B70F-0F79E49DC12F}" type="pres">
      <dgm:prSet presAssocID="{5F39D21C-4B22-47D5-A07D-35325A12438F}" presName="node" presStyleLbl="node1" presStyleIdx="2" presStyleCnt="7" custScaleX="161857" custScaleY="123972" custRadScaleRad="202675" custRadScaleInc="-3248">
        <dgm:presLayoutVars>
          <dgm:bulletEnabled val="1"/>
        </dgm:presLayoutVars>
      </dgm:prSet>
      <dgm:spPr/>
    </dgm:pt>
    <dgm:pt modelId="{C894E272-931C-4D0D-A396-AA52839D0AAB}" type="pres">
      <dgm:prSet presAssocID="{644109D7-F61C-4706-9314-362900572998}" presName="Name9" presStyleLbl="parChTrans1D2" presStyleIdx="3" presStyleCnt="7"/>
      <dgm:spPr/>
    </dgm:pt>
    <dgm:pt modelId="{B289BA69-DDB8-4F2D-8F2E-AF86CD382975}" type="pres">
      <dgm:prSet presAssocID="{644109D7-F61C-4706-9314-362900572998}" presName="connTx" presStyleLbl="parChTrans1D2" presStyleIdx="3" presStyleCnt="7"/>
      <dgm:spPr/>
    </dgm:pt>
    <dgm:pt modelId="{990D98E6-94E6-42E2-BCFB-4086D5DD3164}" type="pres">
      <dgm:prSet presAssocID="{B2428BD1-EF1D-4298-95CA-193E0D52DA19}" presName="node" presStyleLbl="node1" presStyleIdx="3" presStyleCnt="7" custScaleX="165907" custScaleY="90461" custRadScaleRad="104125" custRadScaleInc="-45169">
        <dgm:presLayoutVars>
          <dgm:bulletEnabled val="1"/>
        </dgm:presLayoutVars>
      </dgm:prSet>
      <dgm:spPr/>
    </dgm:pt>
    <dgm:pt modelId="{3AD4EB54-14F0-450C-9371-7576A2081153}" type="pres">
      <dgm:prSet presAssocID="{E2AFF65E-1860-4D9F-867C-2EA37BFBA912}" presName="Name9" presStyleLbl="parChTrans1D2" presStyleIdx="4" presStyleCnt="7"/>
      <dgm:spPr/>
    </dgm:pt>
    <dgm:pt modelId="{5FF9EF86-3E33-48C5-AC9C-839A2DA63B89}" type="pres">
      <dgm:prSet presAssocID="{E2AFF65E-1860-4D9F-867C-2EA37BFBA912}" presName="connTx" presStyleLbl="parChTrans1D2" presStyleIdx="4" presStyleCnt="7"/>
      <dgm:spPr/>
    </dgm:pt>
    <dgm:pt modelId="{52D00EF6-BA6B-4D64-9FDB-7EA23FF9086D}" type="pres">
      <dgm:prSet presAssocID="{BCDAE90E-17C2-480A-9406-DAD7CDE3D589}" presName="node" presStyleLbl="node1" presStyleIdx="4" presStyleCnt="7" custScaleX="223640" custScaleY="108253" custRadScaleRad="139333" custRadScaleInc="123076">
        <dgm:presLayoutVars>
          <dgm:bulletEnabled val="1"/>
        </dgm:presLayoutVars>
      </dgm:prSet>
      <dgm:spPr/>
    </dgm:pt>
    <dgm:pt modelId="{0C990D60-9421-4C1B-B7D7-22B0E8BAD829}" type="pres">
      <dgm:prSet presAssocID="{1DF90380-5E62-467E-A330-364E88574E61}" presName="Name9" presStyleLbl="parChTrans1D2" presStyleIdx="5" presStyleCnt="7"/>
      <dgm:spPr/>
    </dgm:pt>
    <dgm:pt modelId="{BBACC83E-6AF0-4826-B61C-95656C372156}" type="pres">
      <dgm:prSet presAssocID="{1DF90380-5E62-467E-A330-364E88574E61}" presName="connTx" presStyleLbl="parChTrans1D2" presStyleIdx="5" presStyleCnt="7"/>
      <dgm:spPr/>
    </dgm:pt>
    <dgm:pt modelId="{1B159006-5BAF-42B8-80EE-EFA3E774BB23}" type="pres">
      <dgm:prSet presAssocID="{441C4526-C5AB-467A-8913-0DEB12A62EE4}" presName="node" presStyleLbl="node1" presStyleIdx="5" presStyleCnt="7" custScaleX="174872" custScaleY="122980" custRadScaleRad="189661" custRadScaleInc="55988">
        <dgm:presLayoutVars>
          <dgm:bulletEnabled val="1"/>
        </dgm:presLayoutVars>
      </dgm:prSet>
      <dgm:spPr/>
    </dgm:pt>
    <dgm:pt modelId="{40C9FF92-C9A3-4426-82D6-ECB651A5064B}" type="pres">
      <dgm:prSet presAssocID="{EBC37146-7436-4FFA-9F2F-CEE9317B827A}" presName="Name9" presStyleLbl="parChTrans1D2" presStyleIdx="6" presStyleCnt="7"/>
      <dgm:spPr/>
    </dgm:pt>
    <dgm:pt modelId="{473BEAA7-0E45-4F86-937D-33A8D952BF56}" type="pres">
      <dgm:prSet presAssocID="{EBC37146-7436-4FFA-9F2F-CEE9317B827A}" presName="connTx" presStyleLbl="parChTrans1D2" presStyleIdx="6" presStyleCnt="7"/>
      <dgm:spPr/>
    </dgm:pt>
    <dgm:pt modelId="{1B99EF47-925B-4FF7-B39A-CACE5F42A817}" type="pres">
      <dgm:prSet presAssocID="{DA784A81-DFC6-44B4-A927-21E2F9FC94A8}" presName="node" presStyleLbl="node1" presStyleIdx="6" presStyleCnt="7" custScaleX="206532" custScaleY="134231" custRadScaleRad="152690" custRadScaleInc="-1024">
        <dgm:presLayoutVars>
          <dgm:bulletEnabled val="1"/>
        </dgm:presLayoutVars>
      </dgm:prSet>
      <dgm:spPr/>
    </dgm:pt>
  </dgm:ptLst>
  <dgm:cxnLst>
    <dgm:cxn modelId="{D3FDAD03-E6DA-43CB-BD3D-5B7675412BF9}" type="presOf" srcId="{9868E055-FE15-4A5D-BCF3-1674602356C9}" destId="{3390802C-9A65-4724-B928-BF67EEB4EAAD}" srcOrd="0" destOrd="0" presId="urn:microsoft.com/office/officeart/2005/8/layout/radial1"/>
    <dgm:cxn modelId="{D12EA604-9F9B-4B37-A2DC-9560BD2AA63B}" type="presOf" srcId="{441C4526-C5AB-467A-8913-0DEB12A62EE4}" destId="{1B159006-5BAF-42B8-80EE-EFA3E774BB23}" srcOrd="0" destOrd="0" presId="urn:microsoft.com/office/officeart/2005/8/layout/radial1"/>
    <dgm:cxn modelId="{AD97F50F-A026-4210-B227-0E2DAD464EEA}" type="presOf" srcId="{644109D7-F61C-4706-9314-362900572998}" destId="{C894E272-931C-4D0D-A396-AA52839D0AAB}" srcOrd="0" destOrd="0" presId="urn:microsoft.com/office/officeart/2005/8/layout/radial1"/>
    <dgm:cxn modelId="{2D737227-737A-418D-8ACC-F0DBEF9D7027}" type="presOf" srcId="{BCDAE90E-17C2-480A-9406-DAD7CDE3D589}" destId="{52D00EF6-BA6B-4D64-9FDB-7EA23FF9086D}" srcOrd="0" destOrd="0" presId="urn:microsoft.com/office/officeart/2005/8/layout/radial1"/>
    <dgm:cxn modelId="{ECFFBD29-9938-4F52-98CB-D597201565D1}" type="presOf" srcId="{E2AFF65E-1860-4D9F-867C-2EA37BFBA912}" destId="{5FF9EF86-3E33-48C5-AC9C-839A2DA63B89}" srcOrd="1" destOrd="0" presId="urn:microsoft.com/office/officeart/2005/8/layout/radial1"/>
    <dgm:cxn modelId="{1A3C082A-A6A9-4DC7-B975-A9020C4A278B}" type="presOf" srcId="{6ABC01DB-AEE8-4538-B7D9-1A9D5FAFC774}" destId="{1B99EF47-925B-4FF7-B39A-CACE5F42A817}" srcOrd="0" destOrd="1" presId="urn:microsoft.com/office/officeart/2005/8/layout/radial1"/>
    <dgm:cxn modelId="{D343512A-1311-4EB1-BDED-E6EA1F5FBD3F}" srcId="{561FF03E-43E2-495C-AD92-57A151AD59A9}" destId="{DA784A81-DFC6-44B4-A927-21E2F9FC94A8}" srcOrd="6" destOrd="0" parTransId="{EBC37146-7436-4FFA-9F2F-CEE9317B827A}" sibTransId="{6F252948-1A0D-4B8D-AAD0-7B1437AA1869}"/>
    <dgm:cxn modelId="{46327D2A-8C60-4FD1-AF18-19D11A0711D9}" type="presOf" srcId="{D8FDF082-4DB0-4893-B09F-04172140AF7D}" destId="{DF87A17D-4360-4471-89C0-E83EA8326436}" srcOrd="1" destOrd="0" presId="urn:microsoft.com/office/officeart/2005/8/layout/radial1"/>
    <dgm:cxn modelId="{B862CD2E-8411-416C-937C-70C4082D68A6}" srcId="{561FF03E-43E2-495C-AD92-57A151AD59A9}" destId="{B2428BD1-EF1D-4298-95CA-193E0D52DA19}" srcOrd="3" destOrd="0" parTransId="{644109D7-F61C-4706-9314-362900572998}" sibTransId="{4DBCF534-F83E-4F6D-B41A-678A8EADFBC5}"/>
    <dgm:cxn modelId="{7846FE2E-28D9-420A-AACE-90294EF8CE40}" type="presOf" srcId="{D8FDF082-4DB0-4893-B09F-04172140AF7D}" destId="{84EFE83B-F550-4D3D-9A40-A690BDE5FB17}" srcOrd="0" destOrd="0" presId="urn:microsoft.com/office/officeart/2005/8/layout/radial1"/>
    <dgm:cxn modelId="{5F6AC435-D852-4D33-8059-DB456EA98C10}" srcId="{9868E055-FE15-4A5D-BCF3-1674602356C9}" destId="{561FF03E-43E2-495C-AD92-57A151AD59A9}" srcOrd="0" destOrd="0" parTransId="{C464A5D7-79D9-49CF-9240-1E4E20B5B789}" sibTransId="{729EF6F7-DFF4-4BDF-A72D-06F13AAF23A8}"/>
    <dgm:cxn modelId="{FA99E55C-AEE1-444D-BC45-C01B5EA8C201}" type="presOf" srcId="{EBC37146-7436-4FFA-9F2F-CEE9317B827A}" destId="{40C9FF92-C9A3-4426-82D6-ECB651A5064B}" srcOrd="0" destOrd="0" presId="urn:microsoft.com/office/officeart/2005/8/layout/radial1"/>
    <dgm:cxn modelId="{D4EF3A69-69CB-42AA-81C9-B335EDEC42AD}" type="presOf" srcId="{1DF90380-5E62-467E-A330-364E88574E61}" destId="{BBACC83E-6AF0-4826-B61C-95656C372156}" srcOrd="1" destOrd="0" presId="urn:microsoft.com/office/officeart/2005/8/layout/radial1"/>
    <dgm:cxn modelId="{F84C9269-C910-4D53-8EF4-36F7EB76D9E7}" srcId="{DA784A81-DFC6-44B4-A927-21E2F9FC94A8}" destId="{6ABC01DB-AEE8-4538-B7D9-1A9D5FAFC774}" srcOrd="0" destOrd="0" parTransId="{4AF9C601-02D6-4EBB-8876-359097005EB6}" sibTransId="{894A2F2C-A86A-49E9-86D5-D8BBBF7C51F9}"/>
    <dgm:cxn modelId="{7817EA6A-AA65-4E4C-B7B1-3FFDEFB3AC5D}" type="presOf" srcId="{B2428BD1-EF1D-4298-95CA-193E0D52DA19}" destId="{990D98E6-94E6-42E2-BCFB-4086D5DD3164}" srcOrd="0" destOrd="0" presId="urn:microsoft.com/office/officeart/2005/8/layout/radial1"/>
    <dgm:cxn modelId="{64692F51-1AB9-4231-82D2-27BE50C094FF}" type="presOf" srcId="{EBC37146-7436-4FFA-9F2F-CEE9317B827A}" destId="{473BEAA7-0E45-4F86-937D-33A8D952BF56}" srcOrd="1" destOrd="0" presId="urn:microsoft.com/office/officeart/2005/8/layout/radial1"/>
    <dgm:cxn modelId="{80AC1F59-12A0-4BF9-A8AA-A739569BBB38}" type="presOf" srcId="{A162880D-08CC-4593-9A25-7C28E08A9D25}" destId="{AA9D2A15-8F49-4FCD-A47F-BF4CFC082744}" srcOrd="0" destOrd="0" presId="urn:microsoft.com/office/officeart/2005/8/layout/radial1"/>
    <dgm:cxn modelId="{40898081-38B5-415B-90D4-3D486D9A1FA3}" type="presOf" srcId="{A162880D-08CC-4593-9A25-7C28E08A9D25}" destId="{96A49350-2848-411E-B03A-F9AA8C6FBD33}" srcOrd="1" destOrd="0" presId="urn:microsoft.com/office/officeart/2005/8/layout/radial1"/>
    <dgm:cxn modelId="{B63E3782-3140-482F-8B41-54224A97D33B}" type="presOf" srcId="{1B96E3C9-DBB0-4BDD-9F1D-451750CF07D5}" destId="{1B99EF47-925B-4FF7-B39A-CACE5F42A817}" srcOrd="0" destOrd="2" presId="urn:microsoft.com/office/officeart/2005/8/layout/radial1"/>
    <dgm:cxn modelId="{5526288A-0C69-4CF8-8183-DEE23610B52B}" srcId="{561FF03E-43E2-495C-AD92-57A151AD59A9}" destId="{E65D54F1-62B7-4D99-AECA-2F2ED542C98F}" srcOrd="1" destOrd="0" parTransId="{F5932947-8EA3-46A1-91C2-B1D11A230439}" sibTransId="{A2DC28D9-63EC-41E9-BA2F-CD641803B5F1}"/>
    <dgm:cxn modelId="{123E908C-D191-4BED-AAC7-CCC6C1CB141B}" srcId="{DA784A81-DFC6-44B4-A927-21E2F9FC94A8}" destId="{1B96E3C9-DBB0-4BDD-9F1D-451750CF07D5}" srcOrd="1" destOrd="0" parTransId="{5FA029E3-AAFF-4AF1-B07C-FD9695C3FD9D}" sibTransId="{0445C735-0E0B-41AE-A35E-65F00E260A88}"/>
    <dgm:cxn modelId="{BFAAFA91-E602-455F-9DDA-AB99C7370C2E}" type="presOf" srcId="{F5932947-8EA3-46A1-91C2-B1D11A230439}" destId="{7F86D459-589E-4C08-B21E-55D6EA849C7A}" srcOrd="1" destOrd="0" presId="urn:microsoft.com/office/officeart/2005/8/layout/radial1"/>
    <dgm:cxn modelId="{F19B0B92-14E2-40B5-8BF7-48948505FF00}" type="presOf" srcId="{5F39D21C-4B22-47D5-A07D-35325A12438F}" destId="{49DD871F-2A8D-40BE-B70F-0F79E49DC12F}" srcOrd="0" destOrd="0" presId="urn:microsoft.com/office/officeart/2005/8/layout/radial1"/>
    <dgm:cxn modelId="{A71A5799-41E0-4337-A4E6-4FB4DE5B650E}" type="presOf" srcId="{E65D54F1-62B7-4D99-AECA-2F2ED542C98F}" destId="{3815050C-0420-4450-A06B-E0BB91A7111E}" srcOrd="0" destOrd="0" presId="urn:microsoft.com/office/officeart/2005/8/layout/radial1"/>
    <dgm:cxn modelId="{F53A45A5-BDCB-4BE3-AD42-B46EB53DAAA4}" type="presOf" srcId="{1DF90380-5E62-467E-A330-364E88574E61}" destId="{0C990D60-9421-4C1B-B7D7-22B0E8BAD829}" srcOrd="0" destOrd="0" presId="urn:microsoft.com/office/officeart/2005/8/layout/radial1"/>
    <dgm:cxn modelId="{64EA48B8-9249-4EB6-AFBF-1BF790967B3E}" type="presOf" srcId="{E2AFF65E-1860-4D9F-867C-2EA37BFBA912}" destId="{3AD4EB54-14F0-450C-9371-7576A2081153}" srcOrd="0" destOrd="0" presId="urn:microsoft.com/office/officeart/2005/8/layout/radial1"/>
    <dgm:cxn modelId="{AFD4FDB8-8B73-407C-AEA9-030242A2E9C0}" type="presOf" srcId="{DA784A81-DFC6-44B4-A927-21E2F9FC94A8}" destId="{1B99EF47-925B-4FF7-B39A-CACE5F42A817}" srcOrd="0" destOrd="0" presId="urn:microsoft.com/office/officeart/2005/8/layout/radial1"/>
    <dgm:cxn modelId="{14CABCC8-00FA-4476-B417-D0A2A42E4E5B}" type="presOf" srcId="{F5932947-8EA3-46A1-91C2-B1D11A230439}" destId="{A2393F27-3A41-47D7-A265-C7123BD9788F}" srcOrd="0" destOrd="0" presId="urn:microsoft.com/office/officeart/2005/8/layout/radial1"/>
    <dgm:cxn modelId="{8DB5D4CB-A792-418D-9A9E-4EBA87651D66}" srcId="{561FF03E-43E2-495C-AD92-57A151AD59A9}" destId="{D8E88C0E-72B2-4321-B7A2-DEE4FD017288}" srcOrd="0" destOrd="0" parTransId="{A162880D-08CC-4593-9A25-7C28E08A9D25}" sibTransId="{466E74F2-C73D-4C79-9CFC-34C1776BC1A3}"/>
    <dgm:cxn modelId="{0DF1DECB-EEBA-4C50-9E57-3473449D6E42}" type="presOf" srcId="{561FF03E-43E2-495C-AD92-57A151AD59A9}" destId="{738DA120-D778-475C-A2F6-41C0219AFC6F}" srcOrd="0" destOrd="0" presId="urn:microsoft.com/office/officeart/2005/8/layout/radial1"/>
    <dgm:cxn modelId="{86B80ADA-CB67-4E80-9724-0FB6CD414685}" srcId="{561FF03E-43E2-495C-AD92-57A151AD59A9}" destId="{441C4526-C5AB-467A-8913-0DEB12A62EE4}" srcOrd="5" destOrd="0" parTransId="{1DF90380-5E62-467E-A330-364E88574E61}" sibTransId="{65CC70D0-B0CD-4C96-AB0E-9156753252D8}"/>
    <dgm:cxn modelId="{8175EBDE-A63C-43D0-9BE2-0FD6D41507D9}" srcId="{561FF03E-43E2-495C-AD92-57A151AD59A9}" destId="{BCDAE90E-17C2-480A-9406-DAD7CDE3D589}" srcOrd="4" destOrd="0" parTransId="{E2AFF65E-1860-4D9F-867C-2EA37BFBA912}" sibTransId="{0A79D3A1-3A34-4FA3-91E0-64EA3943F83D}"/>
    <dgm:cxn modelId="{390ADEF1-8FC2-4B2C-A5FE-CE06AE0F5295}" type="presOf" srcId="{644109D7-F61C-4706-9314-362900572998}" destId="{B289BA69-DDB8-4F2D-8F2E-AF86CD382975}" srcOrd="1" destOrd="0" presId="urn:microsoft.com/office/officeart/2005/8/layout/radial1"/>
    <dgm:cxn modelId="{F95526F6-1A2F-458B-A787-D05E8D2456CD}" srcId="{561FF03E-43E2-495C-AD92-57A151AD59A9}" destId="{5F39D21C-4B22-47D5-A07D-35325A12438F}" srcOrd="2" destOrd="0" parTransId="{D8FDF082-4DB0-4893-B09F-04172140AF7D}" sibTransId="{83EC6527-B51A-46F3-8878-74C672488BCA}"/>
    <dgm:cxn modelId="{03A99AFF-E137-4FE8-BA22-C8DA3357BBFA}" type="presOf" srcId="{D8E88C0E-72B2-4321-B7A2-DEE4FD017288}" destId="{54B4F8AD-B313-454E-9376-4C8647B5930B}" srcOrd="0" destOrd="0" presId="urn:microsoft.com/office/officeart/2005/8/layout/radial1"/>
    <dgm:cxn modelId="{1FA1EC88-2DA5-4FB1-B90F-F62F067C4D22}" type="presParOf" srcId="{3390802C-9A65-4724-B928-BF67EEB4EAAD}" destId="{738DA120-D778-475C-A2F6-41C0219AFC6F}" srcOrd="0" destOrd="0" presId="urn:microsoft.com/office/officeart/2005/8/layout/radial1"/>
    <dgm:cxn modelId="{BB72960E-099C-4C11-970B-7EE4C32E1ABA}" type="presParOf" srcId="{3390802C-9A65-4724-B928-BF67EEB4EAAD}" destId="{AA9D2A15-8F49-4FCD-A47F-BF4CFC082744}" srcOrd="1" destOrd="0" presId="urn:microsoft.com/office/officeart/2005/8/layout/radial1"/>
    <dgm:cxn modelId="{B64EDA4F-80F8-49B0-99D0-5B05E398ADA8}" type="presParOf" srcId="{AA9D2A15-8F49-4FCD-A47F-BF4CFC082744}" destId="{96A49350-2848-411E-B03A-F9AA8C6FBD33}" srcOrd="0" destOrd="0" presId="urn:microsoft.com/office/officeart/2005/8/layout/radial1"/>
    <dgm:cxn modelId="{089D4EE5-C13D-44CF-8E5E-9DBF35CA201B}" type="presParOf" srcId="{3390802C-9A65-4724-B928-BF67EEB4EAAD}" destId="{54B4F8AD-B313-454E-9376-4C8647B5930B}" srcOrd="2" destOrd="0" presId="urn:microsoft.com/office/officeart/2005/8/layout/radial1"/>
    <dgm:cxn modelId="{2A1541F3-30BF-4777-9F91-F39EE8311E5C}" type="presParOf" srcId="{3390802C-9A65-4724-B928-BF67EEB4EAAD}" destId="{A2393F27-3A41-47D7-A265-C7123BD9788F}" srcOrd="3" destOrd="0" presId="urn:microsoft.com/office/officeart/2005/8/layout/radial1"/>
    <dgm:cxn modelId="{5270F22D-E530-4192-A05C-A565F0917290}" type="presParOf" srcId="{A2393F27-3A41-47D7-A265-C7123BD9788F}" destId="{7F86D459-589E-4C08-B21E-55D6EA849C7A}" srcOrd="0" destOrd="0" presId="urn:microsoft.com/office/officeart/2005/8/layout/radial1"/>
    <dgm:cxn modelId="{E63EC15B-1E89-4E2E-BD37-8264BAD7CCB6}" type="presParOf" srcId="{3390802C-9A65-4724-B928-BF67EEB4EAAD}" destId="{3815050C-0420-4450-A06B-E0BB91A7111E}" srcOrd="4" destOrd="0" presId="urn:microsoft.com/office/officeart/2005/8/layout/radial1"/>
    <dgm:cxn modelId="{75890B9E-DE35-4A90-9361-8ED7F7D49638}" type="presParOf" srcId="{3390802C-9A65-4724-B928-BF67EEB4EAAD}" destId="{84EFE83B-F550-4D3D-9A40-A690BDE5FB17}" srcOrd="5" destOrd="0" presId="urn:microsoft.com/office/officeart/2005/8/layout/radial1"/>
    <dgm:cxn modelId="{2A20E168-87AC-4207-92DB-72E6245DDB96}" type="presParOf" srcId="{84EFE83B-F550-4D3D-9A40-A690BDE5FB17}" destId="{DF87A17D-4360-4471-89C0-E83EA8326436}" srcOrd="0" destOrd="0" presId="urn:microsoft.com/office/officeart/2005/8/layout/radial1"/>
    <dgm:cxn modelId="{BC24AE00-C6C6-4654-8ED3-39523C7FA8EE}" type="presParOf" srcId="{3390802C-9A65-4724-B928-BF67EEB4EAAD}" destId="{49DD871F-2A8D-40BE-B70F-0F79E49DC12F}" srcOrd="6" destOrd="0" presId="urn:microsoft.com/office/officeart/2005/8/layout/radial1"/>
    <dgm:cxn modelId="{ADF7A648-80ED-4A79-81DF-A2A3D113449C}" type="presParOf" srcId="{3390802C-9A65-4724-B928-BF67EEB4EAAD}" destId="{C894E272-931C-4D0D-A396-AA52839D0AAB}" srcOrd="7" destOrd="0" presId="urn:microsoft.com/office/officeart/2005/8/layout/radial1"/>
    <dgm:cxn modelId="{CD8A05F3-D942-4C06-BAAB-D1EAA1311A0F}" type="presParOf" srcId="{C894E272-931C-4D0D-A396-AA52839D0AAB}" destId="{B289BA69-DDB8-4F2D-8F2E-AF86CD382975}" srcOrd="0" destOrd="0" presId="urn:microsoft.com/office/officeart/2005/8/layout/radial1"/>
    <dgm:cxn modelId="{9B24BC84-806C-4DE5-B7E4-1AFF91821372}" type="presParOf" srcId="{3390802C-9A65-4724-B928-BF67EEB4EAAD}" destId="{990D98E6-94E6-42E2-BCFB-4086D5DD3164}" srcOrd="8" destOrd="0" presId="urn:microsoft.com/office/officeart/2005/8/layout/radial1"/>
    <dgm:cxn modelId="{A0DF53EB-1CEA-4195-B012-7FF6CC45AC91}" type="presParOf" srcId="{3390802C-9A65-4724-B928-BF67EEB4EAAD}" destId="{3AD4EB54-14F0-450C-9371-7576A2081153}" srcOrd="9" destOrd="0" presId="urn:microsoft.com/office/officeart/2005/8/layout/radial1"/>
    <dgm:cxn modelId="{82834D65-A56C-46CA-9991-5BB44E4CBB49}" type="presParOf" srcId="{3AD4EB54-14F0-450C-9371-7576A2081153}" destId="{5FF9EF86-3E33-48C5-AC9C-839A2DA63B89}" srcOrd="0" destOrd="0" presId="urn:microsoft.com/office/officeart/2005/8/layout/radial1"/>
    <dgm:cxn modelId="{00917D14-1D46-4079-98CA-9077BFBD5D2F}" type="presParOf" srcId="{3390802C-9A65-4724-B928-BF67EEB4EAAD}" destId="{52D00EF6-BA6B-4D64-9FDB-7EA23FF9086D}" srcOrd="10" destOrd="0" presId="urn:microsoft.com/office/officeart/2005/8/layout/radial1"/>
    <dgm:cxn modelId="{E803439F-E03A-4D6D-A7B5-1085B3358D2A}" type="presParOf" srcId="{3390802C-9A65-4724-B928-BF67EEB4EAAD}" destId="{0C990D60-9421-4C1B-B7D7-22B0E8BAD829}" srcOrd="11" destOrd="0" presId="urn:microsoft.com/office/officeart/2005/8/layout/radial1"/>
    <dgm:cxn modelId="{1A25AFBE-50BB-44F1-98A8-0F9FB9E0CF72}" type="presParOf" srcId="{0C990D60-9421-4C1B-B7D7-22B0E8BAD829}" destId="{BBACC83E-6AF0-4826-B61C-95656C372156}" srcOrd="0" destOrd="0" presId="urn:microsoft.com/office/officeart/2005/8/layout/radial1"/>
    <dgm:cxn modelId="{50E98907-534C-4BFF-A321-9387B1EF904F}" type="presParOf" srcId="{3390802C-9A65-4724-B928-BF67EEB4EAAD}" destId="{1B159006-5BAF-42B8-80EE-EFA3E774BB23}" srcOrd="12" destOrd="0" presId="urn:microsoft.com/office/officeart/2005/8/layout/radial1"/>
    <dgm:cxn modelId="{4FC467C7-E047-4B0D-A6EC-3CBC222E67ED}" type="presParOf" srcId="{3390802C-9A65-4724-B928-BF67EEB4EAAD}" destId="{40C9FF92-C9A3-4426-82D6-ECB651A5064B}" srcOrd="13" destOrd="0" presId="urn:microsoft.com/office/officeart/2005/8/layout/radial1"/>
    <dgm:cxn modelId="{FCCE6510-EFAC-41AE-8D3E-F6761D967B71}" type="presParOf" srcId="{40C9FF92-C9A3-4426-82D6-ECB651A5064B}" destId="{473BEAA7-0E45-4F86-937D-33A8D952BF56}" srcOrd="0" destOrd="0" presId="urn:microsoft.com/office/officeart/2005/8/layout/radial1"/>
    <dgm:cxn modelId="{7DA74381-9C63-4890-8F12-D87A7A7C54DE}" type="presParOf" srcId="{3390802C-9A65-4724-B928-BF67EEB4EAAD}" destId="{1B99EF47-925B-4FF7-B39A-CACE5F42A817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8DA120-D778-475C-A2F6-41C0219AFC6F}">
      <dsp:nvSpPr>
        <dsp:cNvPr id="0" name=""/>
        <dsp:cNvSpPr/>
      </dsp:nvSpPr>
      <dsp:spPr>
        <a:xfrm>
          <a:off x="4134415" y="1749329"/>
          <a:ext cx="2608327" cy="16761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/>
            <a:t>Supporting Programme leaders to use E4E</a:t>
          </a:r>
        </a:p>
      </dsp:txBody>
      <dsp:txXfrm>
        <a:off x="4516396" y="1994790"/>
        <a:ext cx="1844365" cy="1185188"/>
      </dsp:txXfrm>
    </dsp:sp>
    <dsp:sp modelId="{AA9D2A15-8F49-4FCD-A47F-BF4CFC082744}">
      <dsp:nvSpPr>
        <dsp:cNvPr id="0" name=""/>
        <dsp:cNvSpPr/>
      </dsp:nvSpPr>
      <dsp:spPr>
        <a:xfrm rot="17928941">
          <a:off x="5724887" y="1535496"/>
          <a:ext cx="572798" cy="21626"/>
        </a:xfrm>
        <a:custGeom>
          <a:avLst/>
          <a:gdLst/>
          <a:ahLst/>
          <a:cxnLst/>
          <a:rect l="0" t="0" r="0" b="0"/>
          <a:pathLst>
            <a:path>
              <a:moveTo>
                <a:pt x="0" y="10813"/>
              </a:moveTo>
              <a:lnTo>
                <a:pt x="572798" y="10813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996966" y="1531989"/>
        <a:ext cx="28639" cy="28639"/>
      </dsp:txXfrm>
    </dsp:sp>
    <dsp:sp modelId="{54B4F8AD-B313-454E-9376-4C8647B5930B}">
      <dsp:nvSpPr>
        <dsp:cNvPr id="0" name=""/>
        <dsp:cNvSpPr/>
      </dsp:nvSpPr>
      <dsp:spPr>
        <a:xfrm>
          <a:off x="5396387" y="30689"/>
          <a:ext cx="2183973" cy="1296727"/>
        </a:xfrm>
        <a:prstGeom prst="ellipse">
          <a:avLst/>
        </a:prstGeom>
        <a:gradFill rotWithShape="0">
          <a:gsLst>
            <a:gs pos="0">
              <a:schemeClr val="accent5">
                <a:lumMod val="75000"/>
              </a:schemeClr>
            </a:gs>
            <a:gs pos="100000">
              <a:schemeClr val="accent5">
                <a:lumMod val="75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Navigating the Data Landscape</a:t>
          </a:r>
        </a:p>
      </dsp:txBody>
      <dsp:txXfrm>
        <a:off x="5716222" y="220590"/>
        <a:ext cx="1544303" cy="916925"/>
      </dsp:txXfrm>
    </dsp:sp>
    <dsp:sp modelId="{A2393F27-3A41-47D7-A265-C7123BD9788F}">
      <dsp:nvSpPr>
        <dsp:cNvPr id="0" name=""/>
        <dsp:cNvSpPr/>
      </dsp:nvSpPr>
      <dsp:spPr>
        <a:xfrm rot="20579570">
          <a:off x="6580196" y="1975910"/>
          <a:ext cx="1644355" cy="21626"/>
        </a:xfrm>
        <a:custGeom>
          <a:avLst/>
          <a:gdLst/>
          <a:ahLst/>
          <a:cxnLst/>
          <a:rect l="0" t="0" r="0" b="0"/>
          <a:pathLst>
            <a:path>
              <a:moveTo>
                <a:pt x="0" y="10813"/>
              </a:moveTo>
              <a:lnTo>
                <a:pt x="1644355" y="10813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00" kern="1200"/>
        </a:p>
      </dsp:txBody>
      <dsp:txXfrm>
        <a:off x="7361265" y="1945614"/>
        <a:ext cx="82217" cy="82217"/>
      </dsp:txXfrm>
    </dsp:sp>
    <dsp:sp modelId="{3815050C-0420-4450-A06B-E0BB91A7111E}">
      <dsp:nvSpPr>
        <dsp:cNvPr id="0" name=""/>
        <dsp:cNvSpPr/>
      </dsp:nvSpPr>
      <dsp:spPr>
        <a:xfrm>
          <a:off x="8108083" y="517199"/>
          <a:ext cx="2315876" cy="1798988"/>
        </a:xfrm>
        <a:prstGeom prst="ellipse">
          <a:avLst/>
        </a:prstGeom>
        <a:gradFill rotWithShape="0">
          <a:gsLst>
            <a:gs pos="100000">
              <a:schemeClr val="accent5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Engaging with Student Voices</a:t>
          </a:r>
        </a:p>
      </dsp:txBody>
      <dsp:txXfrm>
        <a:off x="8447235" y="780655"/>
        <a:ext cx="1637572" cy="1272076"/>
      </dsp:txXfrm>
    </dsp:sp>
    <dsp:sp modelId="{84EFE83B-F550-4D3D-9A40-A690BDE5FB17}">
      <dsp:nvSpPr>
        <dsp:cNvPr id="0" name=""/>
        <dsp:cNvSpPr/>
      </dsp:nvSpPr>
      <dsp:spPr>
        <a:xfrm rot="721317">
          <a:off x="6658501" y="3011458"/>
          <a:ext cx="1644430" cy="21626"/>
        </a:xfrm>
        <a:custGeom>
          <a:avLst/>
          <a:gdLst/>
          <a:ahLst/>
          <a:cxnLst/>
          <a:rect l="0" t="0" r="0" b="0"/>
          <a:pathLst>
            <a:path>
              <a:moveTo>
                <a:pt x="0" y="10813"/>
              </a:moveTo>
              <a:lnTo>
                <a:pt x="1644430" y="10813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00" kern="1200"/>
        </a:p>
      </dsp:txBody>
      <dsp:txXfrm>
        <a:off x="7439606" y="2981160"/>
        <a:ext cx="82221" cy="82221"/>
      </dsp:txXfrm>
    </dsp:sp>
    <dsp:sp modelId="{49DD871F-2A8D-40BE-B70F-0F79E49DC12F}">
      <dsp:nvSpPr>
        <dsp:cNvPr id="0" name=""/>
        <dsp:cNvSpPr/>
      </dsp:nvSpPr>
      <dsp:spPr>
        <a:xfrm>
          <a:off x="8246547" y="2605052"/>
          <a:ext cx="2098843" cy="1607578"/>
        </a:xfrm>
        <a:prstGeom prst="ellipse">
          <a:avLst/>
        </a:prstGeom>
        <a:gradFill rotWithShape="0">
          <a:gsLst>
            <a:gs pos="100000">
              <a:schemeClr val="accent5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Creating Cultures of Enhancement in Programme Teams</a:t>
          </a:r>
        </a:p>
      </dsp:txBody>
      <dsp:txXfrm>
        <a:off x="8553915" y="2840476"/>
        <a:ext cx="1484107" cy="1136730"/>
      </dsp:txXfrm>
    </dsp:sp>
    <dsp:sp modelId="{C894E272-931C-4D0D-A396-AA52839D0AAB}">
      <dsp:nvSpPr>
        <dsp:cNvPr id="0" name=""/>
        <dsp:cNvSpPr/>
      </dsp:nvSpPr>
      <dsp:spPr>
        <a:xfrm rot="3160250">
          <a:off x="5934009" y="3487640"/>
          <a:ext cx="398704" cy="21626"/>
        </a:xfrm>
        <a:custGeom>
          <a:avLst/>
          <a:gdLst/>
          <a:ahLst/>
          <a:cxnLst/>
          <a:rect l="0" t="0" r="0" b="0"/>
          <a:pathLst>
            <a:path>
              <a:moveTo>
                <a:pt x="0" y="10813"/>
              </a:moveTo>
              <a:lnTo>
                <a:pt x="398704" y="10813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123394" y="3488486"/>
        <a:ext cx="19935" cy="19935"/>
      </dsp:txXfrm>
    </dsp:sp>
    <dsp:sp modelId="{990D98E6-94E6-42E2-BCFB-4086D5DD3164}">
      <dsp:nvSpPr>
        <dsp:cNvPr id="0" name=""/>
        <dsp:cNvSpPr/>
      </dsp:nvSpPr>
      <dsp:spPr>
        <a:xfrm>
          <a:off x="5591564" y="3612020"/>
          <a:ext cx="2151361" cy="1173032"/>
        </a:xfrm>
        <a:prstGeom prst="ellipse">
          <a:avLst/>
        </a:prstGeom>
        <a:gradFill rotWithShape="0">
          <a:gsLst>
            <a:gs pos="100000">
              <a:schemeClr val="accent5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Developing the PL role</a:t>
          </a:r>
        </a:p>
      </dsp:txBody>
      <dsp:txXfrm>
        <a:off x="5906624" y="3783807"/>
        <a:ext cx="1521241" cy="829458"/>
      </dsp:txXfrm>
    </dsp:sp>
    <dsp:sp modelId="{3AD4EB54-14F0-450C-9371-7576A2081153}">
      <dsp:nvSpPr>
        <dsp:cNvPr id="0" name=""/>
        <dsp:cNvSpPr/>
      </dsp:nvSpPr>
      <dsp:spPr>
        <a:xfrm rot="8841744">
          <a:off x="3984191" y="3323538"/>
          <a:ext cx="576150" cy="21626"/>
        </a:xfrm>
        <a:custGeom>
          <a:avLst/>
          <a:gdLst/>
          <a:ahLst/>
          <a:cxnLst/>
          <a:rect l="0" t="0" r="0" b="0"/>
          <a:pathLst>
            <a:path>
              <a:moveTo>
                <a:pt x="0" y="10813"/>
              </a:moveTo>
              <a:lnTo>
                <a:pt x="576150" y="10813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4257862" y="3319948"/>
        <a:ext cx="28807" cy="28807"/>
      </dsp:txXfrm>
    </dsp:sp>
    <dsp:sp modelId="{52D00EF6-BA6B-4D64-9FDB-7EA23FF9086D}">
      <dsp:nvSpPr>
        <dsp:cNvPr id="0" name=""/>
        <dsp:cNvSpPr/>
      </dsp:nvSpPr>
      <dsp:spPr>
        <a:xfrm>
          <a:off x="1705393" y="3347781"/>
          <a:ext cx="2900000" cy="1403746"/>
        </a:xfrm>
        <a:prstGeom prst="ellipse">
          <a:avLst/>
        </a:prstGeom>
        <a:gradFill rotWithShape="0">
          <a:gsLst>
            <a:gs pos="100000">
              <a:schemeClr val="accent6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Discussion Symposia </a:t>
          </a:r>
        </a:p>
      </dsp:txBody>
      <dsp:txXfrm>
        <a:off x="2130088" y="3553355"/>
        <a:ext cx="2050610" cy="992598"/>
      </dsp:txXfrm>
    </dsp:sp>
    <dsp:sp modelId="{0C990D60-9421-4C1B-B7D7-22B0E8BAD829}">
      <dsp:nvSpPr>
        <dsp:cNvPr id="0" name=""/>
        <dsp:cNvSpPr/>
      </dsp:nvSpPr>
      <dsp:spPr>
        <a:xfrm rot="10892386">
          <a:off x="2882019" y="2524700"/>
          <a:ext cx="1253761" cy="21626"/>
        </a:xfrm>
        <a:custGeom>
          <a:avLst/>
          <a:gdLst/>
          <a:ahLst/>
          <a:cxnLst/>
          <a:rect l="0" t="0" r="0" b="0"/>
          <a:pathLst>
            <a:path>
              <a:moveTo>
                <a:pt x="0" y="10813"/>
              </a:moveTo>
              <a:lnTo>
                <a:pt x="1253761" y="10813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3477556" y="2504169"/>
        <a:ext cx="62688" cy="62688"/>
      </dsp:txXfrm>
    </dsp:sp>
    <dsp:sp modelId="{1B159006-5BAF-42B8-80EE-EFA3E774BB23}">
      <dsp:nvSpPr>
        <dsp:cNvPr id="0" name=""/>
        <dsp:cNvSpPr/>
      </dsp:nvSpPr>
      <dsp:spPr>
        <a:xfrm>
          <a:off x="615460" y="1690856"/>
          <a:ext cx="2267612" cy="1594715"/>
        </a:xfrm>
        <a:prstGeom prst="ellipse">
          <a:avLst/>
        </a:prstGeom>
        <a:gradFill rotWithShape="0">
          <a:gsLst>
            <a:gs pos="100000">
              <a:schemeClr val="accent6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Resource Bank</a:t>
          </a:r>
        </a:p>
      </dsp:txBody>
      <dsp:txXfrm>
        <a:off x="947544" y="1924397"/>
        <a:ext cx="1603444" cy="1127633"/>
      </dsp:txXfrm>
    </dsp:sp>
    <dsp:sp modelId="{40C9FF92-C9A3-4426-82D6-ECB651A5064B}">
      <dsp:nvSpPr>
        <dsp:cNvPr id="0" name=""/>
        <dsp:cNvSpPr/>
      </dsp:nvSpPr>
      <dsp:spPr>
        <a:xfrm rot="12982244">
          <a:off x="3922004" y="1728567"/>
          <a:ext cx="730281" cy="21626"/>
        </a:xfrm>
        <a:custGeom>
          <a:avLst/>
          <a:gdLst/>
          <a:ahLst/>
          <a:cxnLst/>
          <a:rect l="0" t="0" r="0" b="0"/>
          <a:pathLst>
            <a:path>
              <a:moveTo>
                <a:pt x="0" y="10813"/>
              </a:moveTo>
              <a:lnTo>
                <a:pt x="730281" y="10813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4268887" y="1721124"/>
        <a:ext cx="36514" cy="36514"/>
      </dsp:txXfrm>
    </dsp:sp>
    <dsp:sp modelId="{1B99EF47-925B-4FF7-B39A-CACE5F42A817}">
      <dsp:nvSpPr>
        <dsp:cNvPr id="0" name=""/>
        <dsp:cNvSpPr/>
      </dsp:nvSpPr>
      <dsp:spPr>
        <a:xfrm>
          <a:off x="1768018" y="0"/>
          <a:ext cx="2678156" cy="1740609"/>
        </a:xfrm>
        <a:prstGeom prst="ellipse">
          <a:avLst/>
        </a:prstGeom>
        <a:gradFill rotWithShape="0">
          <a:gsLst>
            <a:gs pos="100000">
              <a:schemeClr val="accent6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Virtual networks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PL Forum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Developers supporting PLs</a:t>
          </a:r>
        </a:p>
      </dsp:txBody>
      <dsp:txXfrm>
        <a:off x="2160225" y="254906"/>
        <a:ext cx="1893742" cy="12307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67C028-7926-4010-83B1-DB6A5516B36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97B0A-EE66-4FBC-BCF3-6CA57B66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842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3243A9C-EC15-4CD3-AEEF-77B35814D930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B4A8FF2-04B5-46AA-921B-5ACF025AA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2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3A9C-EC15-4CD3-AEEF-77B35814D930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A8FF2-04B5-46AA-921B-5ACF025AA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67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3243A9C-EC15-4CD3-AEEF-77B35814D930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B4A8FF2-04B5-46AA-921B-5ACF025AA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91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3A9C-EC15-4CD3-AEEF-77B35814D930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8B4A8FF2-04B5-46AA-921B-5ACF025AA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05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3243A9C-EC15-4CD3-AEEF-77B35814D930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B4A8FF2-04B5-46AA-921B-5ACF025AA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924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3A9C-EC15-4CD3-AEEF-77B35814D930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A8FF2-04B5-46AA-921B-5ACF025AA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464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3A9C-EC15-4CD3-AEEF-77B35814D930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A8FF2-04B5-46AA-921B-5ACF025AA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385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3A9C-EC15-4CD3-AEEF-77B35814D930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A8FF2-04B5-46AA-921B-5ACF025AA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73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3A9C-EC15-4CD3-AEEF-77B35814D930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A8FF2-04B5-46AA-921B-5ACF025AA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75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3243A9C-EC15-4CD3-AEEF-77B35814D930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B4A8FF2-04B5-46AA-921B-5ACF025AA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31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3A9C-EC15-4CD3-AEEF-77B35814D930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A8FF2-04B5-46AA-921B-5ACF025AA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06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3243A9C-EC15-4CD3-AEEF-77B35814D930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B4A8FF2-04B5-46AA-921B-5ACF025AACD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817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ventbrite.com/e/reimagining-pedagogic-research-using-creative-approaches-that-make-a-real-difference-tickets-53291499309?aff=utm_source%3Deb_email%26utm_medium%3Demail%26utm_campaign%3Dnew_event_email&amp;utm_term=eventurl_text" TargetMode="External"/><Relationship Id="rId2" Type="http://schemas.openxmlformats.org/officeDocument/2006/relationships/hyperlink" Target="https://www.eventbrite.com/e/exploring-the-evidence-landscape-programme-leader-perspectives-tickets-5329157654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.a.mcgregor1@rgu.ac.uk" TargetMode="External"/><Relationship Id="rId2" Type="http://schemas.openxmlformats.org/officeDocument/2006/relationships/hyperlink" Target="mailto:C.Haddow@napier.ac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am.ellis@gcu.ac.uk" TargetMode="External"/><Relationship Id="rId4" Type="http://schemas.openxmlformats.org/officeDocument/2006/relationships/hyperlink" Target="mailto:M.Caddell@napier.ac.uk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886" y="329636"/>
            <a:ext cx="11429999" cy="41002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4301" y="4617129"/>
            <a:ext cx="11302155" cy="153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188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Enhancing Programme Leadership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95877"/>
          </a:xfrm>
        </p:spPr>
        <p:txBody>
          <a:bodyPr>
            <a:noAutofit/>
          </a:bodyPr>
          <a:lstStyle/>
          <a:p>
            <a:r>
              <a:rPr lang="en-GB" sz="2000" dirty="0"/>
              <a:t>This collaborative cluster brings together thinking from across the sector to explore evidence for enhancement from the vantage point of programme leadership.</a:t>
            </a:r>
          </a:p>
          <a:p>
            <a:endParaRPr lang="en-GB" sz="1100" dirty="0"/>
          </a:p>
          <a:p>
            <a:r>
              <a:rPr lang="en-GB" sz="2000" dirty="0"/>
              <a:t>Programme Leadership is recognised as critical to student success.</a:t>
            </a:r>
          </a:p>
          <a:p>
            <a:endParaRPr lang="en-GB" sz="1100" dirty="0"/>
          </a:p>
          <a:p>
            <a:r>
              <a:rPr lang="en-GB" sz="2000" dirty="0"/>
              <a:t>Being a PL is a challenging – and often under-supported – role. </a:t>
            </a:r>
          </a:p>
          <a:p>
            <a:endParaRPr lang="en-GB" sz="1100" dirty="0"/>
          </a:p>
          <a:p>
            <a:r>
              <a:rPr lang="en-GB" dirty="0"/>
              <a:t>Diverse and competing management and leadership demands – limited resource and power. </a:t>
            </a:r>
          </a:p>
          <a:p>
            <a:endParaRPr lang="en-GB" sz="1100" dirty="0"/>
          </a:p>
          <a:p>
            <a:r>
              <a:rPr lang="en-GB" sz="2000" dirty="0"/>
              <a:t> </a:t>
            </a:r>
            <a:r>
              <a:rPr lang="en-GB" sz="2000" b="1" i="1" dirty="0"/>
              <a:t>How can we support programme leaders make effective use of evidence to enhance programmes and support student learning? </a:t>
            </a:r>
          </a:p>
        </p:txBody>
      </p:sp>
    </p:spTree>
    <p:extLst>
      <p:ext uri="{BB962C8B-B14F-4D97-AF65-F5344CB8AC3E}">
        <p14:creationId xmlns:p14="http://schemas.microsoft.com/office/powerpoint/2010/main" val="658481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The issue?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81561"/>
          </a:xfrm>
        </p:spPr>
        <p:txBody>
          <a:bodyPr>
            <a:normAutofit/>
          </a:bodyPr>
          <a:lstStyle/>
          <a:p>
            <a:r>
              <a:rPr lang="en-GB" b="1" dirty="0"/>
              <a:t>The student satisfaction questions which best predict overall satisfaction are those concerning teaching quality and management of the programme</a:t>
            </a:r>
            <a:r>
              <a:rPr lang="en-GB" dirty="0"/>
              <a:t>, not assessment and feedback (Burgess, Senior and </a:t>
            </a:r>
            <a:r>
              <a:rPr lang="en-GB" dirty="0" err="1"/>
              <a:t>Moores</a:t>
            </a:r>
            <a:r>
              <a:rPr lang="en-GB" dirty="0"/>
              <a:t>, 2018). </a:t>
            </a:r>
          </a:p>
          <a:p>
            <a:endParaRPr lang="en-GB" dirty="0"/>
          </a:p>
          <a:p>
            <a:r>
              <a:rPr lang="en-GB" dirty="0"/>
              <a:t>The quality of teaching, students feeling part of a learning community, and especially programme management are </a:t>
            </a:r>
            <a:r>
              <a:rPr lang="en-GB" b="1" dirty="0"/>
              <a:t>experienced by students primarily at the programme level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r>
              <a:rPr lang="en-GB" dirty="0"/>
              <a:t>This places significant responsibility on the figureheads of these programmes.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So … How can we best support programme-level enhancement? </a:t>
            </a:r>
          </a:p>
          <a:p>
            <a:r>
              <a:rPr lang="en-GB" dirty="0"/>
              <a:t>How can programme leaders be better supported to use evidence to enhance the student experience?</a:t>
            </a:r>
          </a:p>
        </p:txBody>
      </p:sp>
    </p:spTree>
    <p:extLst>
      <p:ext uri="{BB962C8B-B14F-4D97-AF65-F5344CB8AC3E}">
        <p14:creationId xmlns:p14="http://schemas.microsoft.com/office/powerpoint/2010/main" val="602282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Cluster doing?</a:t>
            </a:r>
            <a:br>
              <a:rPr lang="en-GB" dirty="0"/>
            </a:br>
            <a:r>
              <a:rPr lang="en-GB" dirty="0"/>
              <a:t>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3828659"/>
              </p:ext>
            </p:extLst>
          </p:nvPr>
        </p:nvGraphicFramePr>
        <p:xfrm>
          <a:off x="699612" y="1928898"/>
          <a:ext cx="10792775" cy="5035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7320" y="2217107"/>
            <a:ext cx="492443" cy="3732756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accent3">
                    <a:lumMod val="50000"/>
                  </a:schemeClr>
                </a:solidFill>
              </a:rPr>
              <a:t>Activity and Outputs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77035" y="2217107"/>
            <a:ext cx="492443" cy="3732756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accent3">
                    <a:lumMod val="50000"/>
                  </a:schemeClr>
                </a:solidFill>
              </a:rPr>
              <a:t>Discussion Themes</a:t>
            </a:r>
          </a:p>
        </p:txBody>
      </p:sp>
    </p:spTree>
    <p:extLst>
      <p:ext uri="{BB962C8B-B14F-4D97-AF65-F5344CB8AC3E}">
        <p14:creationId xmlns:p14="http://schemas.microsoft.com/office/powerpoint/2010/main" val="426994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can you get involved?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334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u="sng" dirty="0"/>
              <a:t>Upcoming Discussion Symposia</a:t>
            </a:r>
          </a:p>
          <a:p>
            <a:r>
              <a:rPr lang="en-GB" b="1" dirty="0"/>
              <a:t>Exploring the Data Landscape &amp; Student Voices: PL Perspectives</a:t>
            </a:r>
            <a:r>
              <a:rPr lang="en-GB" dirty="0"/>
              <a:t>, 9</a:t>
            </a:r>
            <a:r>
              <a:rPr lang="en-GB" baseline="30000" dirty="0"/>
              <a:t>th</a:t>
            </a:r>
            <a:r>
              <a:rPr lang="en-GB" dirty="0"/>
              <a:t> January @ Heriot Watt </a:t>
            </a:r>
          </a:p>
          <a:p>
            <a:r>
              <a:rPr lang="en-GB" b="1" dirty="0"/>
              <a:t>Creating Cultures of Enhancement in Programme Teams</a:t>
            </a:r>
            <a:r>
              <a:rPr lang="en-GB" dirty="0"/>
              <a:t>, Late Feb @ GCU. </a:t>
            </a:r>
          </a:p>
          <a:p>
            <a:r>
              <a:rPr lang="en-GB" b="1" dirty="0"/>
              <a:t>Enhancing Support for the PL role</a:t>
            </a:r>
            <a:r>
              <a:rPr lang="en-GB" dirty="0"/>
              <a:t>, 15</a:t>
            </a:r>
            <a:r>
              <a:rPr lang="en-GB" baseline="30000" dirty="0"/>
              <a:t>th</a:t>
            </a:r>
            <a:r>
              <a:rPr lang="en-GB" dirty="0"/>
              <a:t> May @ </a:t>
            </a:r>
            <a:r>
              <a:rPr lang="en-GB" dirty="0" err="1"/>
              <a:t>Abertay</a:t>
            </a:r>
            <a:r>
              <a:rPr lang="en-GB" dirty="0"/>
              <a:t> University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u="sng" dirty="0"/>
              <a:t>Virtual Networks to Share Practice</a:t>
            </a:r>
          </a:p>
          <a:p>
            <a:r>
              <a:rPr lang="en-GB" b="1" dirty="0"/>
              <a:t>Programme Leaders Forum </a:t>
            </a:r>
            <a:r>
              <a:rPr lang="en-GB" dirty="0"/>
              <a:t>– to share practice and contribute to Cluster discussions.  Open to all </a:t>
            </a:r>
            <a:r>
              <a:rPr lang="en-GB" dirty="0" err="1"/>
              <a:t>PLs.</a:t>
            </a:r>
            <a:r>
              <a:rPr lang="en-GB" dirty="0"/>
              <a:t> </a:t>
            </a:r>
          </a:p>
          <a:p>
            <a:r>
              <a:rPr lang="en-GB" b="1" dirty="0"/>
              <a:t>PL Developers Forum </a:t>
            </a:r>
            <a:r>
              <a:rPr lang="en-GB" dirty="0"/>
              <a:t>– for academic developers and others supporting  institutional policy and practice around programme leadership.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u="sng" dirty="0"/>
              <a:t>Resource Bank</a:t>
            </a:r>
          </a:p>
          <a:p>
            <a:r>
              <a:rPr lang="en-GB" dirty="0"/>
              <a:t>Do you want to </a:t>
            </a:r>
            <a:r>
              <a:rPr lang="en-GB" b="1" dirty="0"/>
              <a:t>share resources or contribute a </a:t>
            </a:r>
            <a:r>
              <a:rPr lang="en-GB" b="1" dirty="0" err="1"/>
              <a:t>thinkpiece</a:t>
            </a:r>
            <a:r>
              <a:rPr lang="en-GB" b="1" dirty="0"/>
              <a:t> </a:t>
            </a:r>
            <a:r>
              <a:rPr lang="en-GB" dirty="0"/>
              <a:t>or case study on effective use of evidence for enhancement at programme level?  Share with the sector via our resource bank.  </a:t>
            </a:r>
          </a:p>
        </p:txBody>
      </p:sp>
    </p:spTree>
    <p:extLst>
      <p:ext uri="{BB962C8B-B14F-4D97-AF65-F5344CB8AC3E}">
        <p14:creationId xmlns:p14="http://schemas.microsoft.com/office/powerpoint/2010/main" val="4124353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can you get involved?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334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 dirty="0"/>
              <a:t>Upcoming Discussion Symposia</a:t>
            </a:r>
          </a:p>
          <a:p>
            <a:r>
              <a:rPr lang="en-GB" sz="2400" b="1" dirty="0"/>
              <a:t>Exploring the Data Landscape &amp; Student Voices: PL Perspectives</a:t>
            </a:r>
            <a:r>
              <a:rPr lang="en-GB" sz="2400" dirty="0"/>
              <a:t>, 9</a:t>
            </a:r>
            <a:r>
              <a:rPr lang="en-GB" sz="2400" baseline="30000" dirty="0"/>
              <a:t>th</a:t>
            </a:r>
            <a:r>
              <a:rPr lang="en-GB" sz="2400" dirty="0"/>
              <a:t> January @ Heriot Watt </a:t>
            </a:r>
          </a:p>
          <a:p>
            <a:pPr marL="324000" lvl="1" indent="0">
              <a:buNone/>
            </a:pPr>
            <a:r>
              <a:rPr lang="en-GB" dirty="0"/>
              <a:t>REGISTRATION NOW OPEN! Limited Places</a:t>
            </a:r>
          </a:p>
          <a:p>
            <a:pPr marL="324000" lvl="1" indent="0">
              <a:buNone/>
            </a:pPr>
            <a:r>
              <a:rPr lang="en-GB" u="sng" dirty="0">
                <a:hlinkClick r:id="rId2"/>
              </a:rPr>
              <a:t>https://www.eventbrite.com/e/exploring-the-evidence-landscape-programme-leader-perspectives-tickets-53291576540</a:t>
            </a:r>
            <a:r>
              <a:rPr lang="en-GB" dirty="0"/>
              <a:t>  </a:t>
            </a:r>
          </a:p>
          <a:p>
            <a:pPr marL="0" indent="0">
              <a:buNone/>
            </a:pPr>
            <a:endParaRPr lang="en-GB" dirty="0"/>
          </a:p>
          <a:p>
            <a:r>
              <a:rPr lang="en-US" b="1" dirty="0"/>
              <a:t>Reimagining Pedagogic Research: using creative approaches that make a real difference. </a:t>
            </a:r>
            <a:r>
              <a:rPr lang="en-US"/>
              <a:t>8</a:t>
            </a:r>
            <a:r>
              <a:rPr lang="en-US" baseline="30000"/>
              <a:t>th</a:t>
            </a:r>
            <a:r>
              <a:rPr lang="en-US"/>
              <a:t> </a:t>
            </a:r>
            <a:r>
              <a:rPr lang="en-US" dirty="0"/>
              <a:t>January, 2-4.30 pm, Edinburgh Napier</a:t>
            </a:r>
            <a:endParaRPr lang="en-GB" dirty="0"/>
          </a:p>
          <a:p>
            <a:pPr marL="324000" lvl="1" indent="0">
              <a:buNone/>
            </a:pPr>
            <a:r>
              <a:rPr lang="en-GB" dirty="0"/>
              <a:t>REGISTRATION NOW OPEN! Limited Places</a:t>
            </a:r>
          </a:p>
          <a:p>
            <a:pPr marL="324000" lvl="1" indent="0">
              <a:buNone/>
            </a:pPr>
            <a:r>
              <a:rPr lang="en-GB" u="sng" dirty="0">
                <a:hlinkClick r:id="rId3"/>
              </a:rPr>
              <a:t>https://www.eventbrite.com/e/reimagining-pedagogic-research-using-creative-approaches-that-make-a-real-difference-tickets-53291499309</a:t>
            </a:r>
            <a:r>
              <a:rPr lang="en-GB" dirty="0"/>
              <a:t> 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783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18275"/>
          </a:xfrm>
        </p:spPr>
        <p:txBody>
          <a:bodyPr>
            <a:normAutofit/>
          </a:bodyPr>
          <a:lstStyle/>
          <a:p>
            <a:r>
              <a:rPr lang="en-GB" b="1" dirty="0"/>
              <a:t>Programme Leaders Forum </a:t>
            </a:r>
          </a:p>
          <a:p>
            <a:pPr marL="324000" lvl="1" indent="0">
              <a:buNone/>
            </a:pPr>
            <a:r>
              <a:rPr lang="en-GB" dirty="0"/>
              <a:t>For PLs who wish to share practice and contribute to the cluster.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sz="1600" i="1" dirty="0"/>
              <a:t>Contact Christine </a:t>
            </a:r>
            <a:r>
              <a:rPr lang="en-GB" sz="1600" i="1" dirty="0" err="1"/>
              <a:t>Haddow</a:t>
            </a:r>
            <a:r>
              <a:rPr lang="en-GB" sz="1600" i="1" dirty="0"/>
              <a:t> </a:t>
            </a:r>
            <a:r>
              <a:rPr lang="en-GB" sz="1600" dirty="0"/>
              <a:t>(</a:t>
            </a:r>
            <a:r>
              <a:rPr lang="en-GB" sz="1600" dirty="0">
                <a:hlinkClick r:id="rId2"/>
              </a:rPr>
              <a:t>C.Haddow@napier.ac.uk</a:t>
            </a:r>
            <a:r>
              <a:rPr lang="en-GB" sz="1600" dirty="0"/>
              <a:t>)</a:t>
            </a:r>
          </a:p>
          <a:p>
            <a:endParaRPr lang="en-GB" sz="1600" dirty="0"/>
          </a:p>
          <a:p>
            <a:r>
              <a:rPr lang="en-GB" b="1" dirty="0"/>
              <a:t>Supporting PLs Network</a:t>
            </a:r>
          </a:p>
          <a:p>
            <a:pPr marL="324000" lvl="1" indent="0">
              <a:buNone/>
            </a:pPr>
            <a:r>
              <a:rPr lang="en-GB" dirty="0"/>
              <a:t>For colleagues developing support resources, induction, development opportunities for </a:t>
            </a:r>
            <a:r>
              <a:rPr lang="en-GB" dirty="0" err="1"/>
              <a:t>PLs.</a:t>
            </a:r>
            <a:endParaRPr lang="en-GB" dirty="0"/>
          </a:p>
          <a:p>
            <a:pPr marL="324000" lvl="1" indent="0">
              <a:buNone/>
            </a:pPr>
            <a:r>
              <a:rPr lang="en-GB" i="1" dirty="0"/>
              <a:t>Contact Rachel McGregor </a:t>
            </a:r>
            <a:r>
              <a:rPr lang="en-GB" dirty="0"/>
              <a:t>(</a:t>
            </a:r>
            <a:r>
              <a:rPr lang="en-GB" dirty="0">
                <a:hlinkClick r:id="rId3"/>
              </a:rPr>
              <a:t>r.a.mcgregor1@rgu.ac.uk</a:t>
            </a:r>
            <a:r>
              <a:rPr lang="en-GB" dirty="0"/>
              <a:t>)</a:t>
            </a:r>
          </a:p>
          <a:p>
            <a:pPr marL="324000" lvl="1" indent="0">
              <a:buNone/>
            </a:pPr>
            <a:endParaRPr lang="en-GB" dirty="0"/>
          </a:p>
          <a:p>
            <a:r>
              <a:rPr lang="en-GB" b="1" dirty="0"/>
              <a:t>General questions about the cluster</a:t>
            </a:r>
          </a:p>
          <a:p>
            <a:pPr marL="324000" lvl="1" indent="0">
              <a:buNone/>
            </a:pPr>
            <a:r>
              <a:rPr lang="en-GB" dirty="0"/>
              <a:t>Contact: Martha Caddell (</a:t>
            </a:r>
            <a:r>
              <a:rPr lang="en-GB" dirty="0">
                <a:hlinkClick r:id="rId4"/>
              </a:rPr>
              <a:t>M.Caddell@napier.ac.uk</a:t>
            </a:r>
            <a:r>
              <a:rPr lang="en-GB" dirty="0"/>
              <a:t>)  or Sam Ellis (</a:t>
            </a:r>
            <a:r>
              <a:rPr lang="en-GB" dirty="0">
                <a:hlinkClick r:id="rId5"/>
              </a:rPr>
              <a:t>sam.ellis@gcu.ac.uk</a:t>
            </a:r>
            <a:r>
              <a:rPr lang="en-GB" dirty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5201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6518" y="1106250"/>
            <a:ext cx="8438963" cy="302730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68668" y="5010411"/>
            <a:ext cx="6125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chemeClr val="accent2">
                    <a:lumMod val="75000"/>
                  </a:schemeClr>
                </a:solidFill>
              </a:rPr>
              <a:t>Any questions? </a:t>
            </a:r>
          </a:p>
        </p:txBody>
      </p:sp>
    </p:spTree>
    <p:extLst>
      <p:ext uri="{BB962C8B-B14F-4D97-AF65-F5344CB8AC3E}">
        <p14:creationId xmlns:p14="http://schemas.microsoft.com/office/powerpoint/2010/main" val="371381176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0F93345B9554B80738366D1A348C4" ma:contentTypeVersion="5" ma:contentTypeDescription="Create a new document." ma:contentTypeScope="" ma:versionID="e0c36086d5c5c6767fc2de384efef0dd">
  <xsd:schema xmlns:xsd="http://www.w3.org/2001/XMLSchema" xmlns:xs="http://www.w3.org/2001/XMLSchema" xmlns:p="http://schemas.microsoft.com/office/2006/metadata/properties" xmlns:ns2="8a9584a1-171f-4eb3-aae5-859725e0be1e" targetNamespace="http://schemas.microsoft.com/office/2006/metadata/properties" ma:root="true" ma:fieldsID="d4f051d6a755fa51663fffcbe02f7935" ns2:_="">
    <xsd:import namespace="8a9584a1-171f-4eb3-aae5-859725e0be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9584a1-171f-4eb3-aae5-859725e0be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75687A-E240-4D27-9849-E126DB579D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9584a1-171f-4eb3-aae5-859725e0be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C44D7C-FF9C-4698-8761-8DF681992F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F207A5-C6B3-4D21-9389-FC1E9F01688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a9584a1-171f-4eb3-aae5-859725e0be1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92</TotalTime>
  <Words>419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Gill Sans MT</vt:lpstr>
      <vt:lpstr>Wingdings 2</vt:lpstr>
      <vt:lpstr>Dividend</vt:lpstr>
      <vt:lpstr>PowerPoint Presentation</vt:lpstr>
      <vt:lpstr>Enhancing Programme Leadership </vt:lpstr>
      <vt:lpstr>What’s The issue?</vt:lpstr>
      <vt:lpstr>What is the Cluster doing?  </vt:lpstr>
      <vt:lpstr>How can you get involved? </vt:lpstr>
      <vt:lpstr>How can you get involved? </vt:lpstr>
      <vt:lpstr>Contacts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Edinburgh Napier University;Glasgow Caledonian University</dc:creator>
  <cp:lastModifiedBy>Oonagh Holland</cp:lastModifiedBy>
  <cp:revision>15</cp:revision>
  <cp:lastPrinted>2018-12-04T06:10:48Z</cp:lastPrinted>
  <dcterms:created xsi:type="dcterms:W3CDTF">2018-12-03T22:31:29Z</dcterms:created>
  <dcterms:modified xsi:type="dcterms:W3CDTF">2018-12-11T11:13:19Z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0x0101002F90F93345B9554B80738366D1A348C4</vt:lpwstr>
  </property>
</Properties>
</file>