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19"/>
  </p:notesMasterIdLst>
  <p:sldIdLst>
    <p:sldId id="256" r:id="rId2"/>
    <p:sldId id="260" r:id="rId3"/>
    <p:sldId id="259" r:id="rId4"/>
    <p:sldId id="261" r:id="rId5"/>
    <p:sldId id="267" r:id="rId6"/>
    <p:sldId id="265" r:id="rId7"/>
    <p:sldId id="262" r:id="rId8"/>
    <p:sldId id="263" r:id="rId9"/>
    <p:sldId id="264" r:id="rId10"/>
    <p:sldId id="266" r:id="rId11"/>
    <p:sldId id="269" r:id="rId12"/>
    <p:sldId id="270" r:id="rId13"/>
    <p:sldId id="268" r:id="rId14"/>
    <p:sldId id="272" r:id="rId15"/>
    <p:sldId id="273" r:id="rId16"/>
    <p:sldId id="271" r:id="rId17"/>
    <p:sldId id="25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BD9616-6127-4C76-D216-BF5EA7FE0418}" v="145" dt="2019-10-14T20:30:52.217"/>
    <p1510:client id="{ED33CACF-E26B-831F-92AD-77F6EAEC0918}" v="128" dt="2019-10-14T20:32:10.9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557" y="53"/>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EE54E4-03E0-CE4E-AB67-920F3E6FB466}" type="datetimeFigureOut">
              <a:rPr lang="en-US" smtClean="0"/>
              <a:t>10/22/2019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DB3265-314D-384A-885B-28F3792A7A40}" type="slidenum">
              <a:rPr lang="en-US" smtClean="0"/>
              <a:t>‹#›</a:t>
            </a:fld>
            <a:endParaRPr lang="en-US"/>
          </a:p>
        </p:txBody>
      </p:sp>
    </p:spTree>
    <p:extLst>
      <p:ext uri="{BB962C8B-B14F-4D97-AF65-F5344CB8AC3E}">
        <p14:creationId xmlns:p14="http://schemas.microsoft.com/office/powerpoint/2010/main" val="347078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Alastair</a:t>
            </a:r>
            <a:endParaRPr lang="en-GB"/>
          </a:p>
        </p:txBody>
      </p:sp>
      <p:sp>
        <p:nvSpPr>
          <p:cNvPr id="4" name="Slide Number Placeholder 3"/>
          <p:cNvSpPr>
            <a:spLocks noGrp="1"/>
          </p:cNvSpPr>
          <p:nvPr>
            <p:ph type="sldNum" sz="quarter" idx="10"/>
          </p:nvPr>
        </p:nvSpPr>
        <p:spPr/>
        <p:txBody>
          <a:bodyPr/>
          <a:lstStyle/>
          <a:p>
            <a:fld id="{81DB3265-314D-384A-885B-28F3792A7A40}" type="slidenum">
              <a:rPr lang="en-US" smtClean="0"/>
              <a:t>3</a:t>
            </a:fld>
            <a:endParaRPr lang="en-US"/>
          </a:p>
        </p:txBody>
      </p:sp>
    </p:spTree>
    <p:extLst>
      <p:ext uri="{BB962C8B-B14F-4D97-AF65-F5344CB8AC3E}">
        <p14:creationId xmlns:p14="http://schemas.microsoft.com/office/powerpoint/2010/main" val="856964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Liz</a:t>
            </a:r>
          </a:p>
        </p:txBody>
      </p:sp>
      <p:sp>
        <p:nvSpPr>
          <p:cNvPr id="4" name="Slide Number Placeholder 3"/>
          <p:cNvSpPr>
            <a:spLocks noGrp="1"/>
          </p:cNvSpPr>
          <p:nvPr>
            <p:ph type="sldNum" sz="quarter" idx="5"/>
          </p:nvPr>
        </p:nvSpPr>
        <p:spPr/>
        <p:txBody>
          <a:bodyPr/>
          <a:lstStyle/>
          <a:p>
            <a:fld id="{81DB3265-314D-384A-885B-28F3792A7A40}" type="slidenum">
              <a:rPr lang="en-US" smtClean="0"/>
              <a:t>12</a:t>
            </a:fld>
            <a:endParaRPr lang="en-US"/>
          </a:p>
        </p:txBody>
      </p:sp>
    </p:spTree>
    <p:extLst>
      <p:ext uri="{BB962C8B-B14F-4D97-AF65-F5344CB8AC3E}">
        <p14:creationId xmlns:p14="http://schemas.microsoft.com/office/powerpoint/2010/main" val="34866983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Liz</a:t>
            </a:r>
          </a:p>
        </p:txBody>
      </p:sp>
      <p:sp>
        <p:nvSpPr>
          <p:cNvPr id="4" name="Slide Number Placeholder 3"/>
          <p:cNvSpPr>
            <a:spLocks noGrp="1"/>
          </p:cNvSpPr>
          <p:nvPr>
            <p:ph type="sldNum" sz="quarter" idx="5"/>
          </p:nvPr>
        </p:nvSpPr>
        <p:spPr/>
        <p:txBody>
          <a:bodyPr/>
          <a:lstStyle/>
          <a:p>
            <a:fld id="{81DB3265-314D-384A-885B-28F3792A7A40}" type="slidenum">
              <a:rPr lang="en-US" smtClean="0"/>
              <a:t>13</a:t>
            </a:fld>
            <a:endParaRPr lang="en-US"/>
          </a:p>
        </p:txBody>
      </p:sp>
    </p:spTree>
    <p:extLst>
      <p:ext uri="{BB962C8B-B14F-4D97-AF65-F5344CB8AC3E}">
        <p14:creationId xmlns:p14="http://schemas.microsoft.com/office/powerpoint/2010/main" val="1228027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Alastair</a:t>
            </a:r>
            <a:endParaRPr lang="en-GB"/>
          </a:p>
        </p:txBody>
      </p:sp>
      <p:sp>
        <p:nvSpPr>
          <p:cNvPr id="4" name="Slide Number Placeholder 3"/>
          <p:cNvSpPr>
            <a:spLocks noGrp="1"/>
          </p:cNvSpPr>
          <p:nvPr>
            <p:ph type="sldNum" sz="quarter" idx="10"/>
          </p:nvPr>
        </p:nvSpPr>
        <p:spPr/>
        <p:txBody>
          <a:bodyPr/>
          <a:lstStyle/>
          <a:p>
            <a:fld id="{81DB3265-314D-384A-885B-28F3792A7A40}" type="slidenum">
              <a:rPr lang="en-US" smtClean="0"/>
              <a:t>14</a:t>
            </a:fld>
            <a:endParaRPr lang="en-US"/>
          </a:p>
        </p:txBody>
      </p:sp>
    </p:spTree>
    <p:extLst>
      <p:ext uri="{BB962C8B-B14F-4D97-AF65-F5344CB8AC3E}">
        <p14:creationId xmlns:p14="http://schemas.microsoft.com/office/powerpoint/2010/main" val="1456669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Alastair</a:t>
            </a:r>
          </a:p>
        </p:txBody>
      </p:sp>
      <p:sp>
        <p:nvSpPr>
          <p:cNvPr id="4" name="Slide Number Placeholder 3"/>
          <p:cNvSpPr>
            <a:spLocks noGrp="1"/>
          </p:cNvSpPr>
          <p:nvPr>
            <p:ph type="sldNum" sz="quarter" idx="5"/>
          </p:nvPr>
        </p:nvSpPr>
        <p:spPr/>
        <p:txBody>
          <a:bodyPr/>
          <a:lstStyle/>
          <a:p>
            <a:fld id="{81DB3265-314D-384A-885B-28F3792A7A40}" type="slidenum">
              <a:rPr lang="en-US" smtClean="0"/>
              <a:t>15</a:t>
            </a:fld>
            <a:endParaRPr lang="en-US"/>
          </a:p>
        </p:txBody>
      </p:sp>
    </p:spTree>
    <p:extLst>
      <p:ext uri="{BB962C8B-B14F-4D97-AF65-F5344CB8AC3E}">
        <p14:creationId xmlns:p14="http://schemas.microsoft.com/office/powerpoint/2010/main" val="2559435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Alastair</a:t>
            </a:r>
          </a:p>
        </p:txBody>
      </p:sp>
      <p:sp>
        <p:nvSpPr>
          <p:cNvPr id="4" name="Slide Number Placeholder 3"/>
          <p:cNvSpPr>
            <a:spLocks noGrp="1"/>
          </p:cNvSpPr>
          <p:nvPr>
            <p:ph type="sldNum" sz="quarter" idx="5"/>
          </p:nvPr>
        </p:nvSpPr>
        <p:spPr/>
        <p:txBody>
          <a:bodyPr/>
          <a:lstStyle/>
          <a:p>
            <a:fld id="{81DB3265-314D-384A-885B-28F3792A7A40}" type="slidenum">
              <a:rPr lang="en-US" smtClean="0"/>
              <a:t>4</a:t>
            </a:fld>
            <a:endParaRPr lang="en-US"/>
          </a:p>
        </p:txBody>
      </p:sp>
    </p:spTree>
    <p:extLst>
      <p:ext uri="{BB962C8B-B14F-4D97-AF65-F5344CB8AC3E}">
        <p14:creationId xmlns:p14="http://schemas.microsoft.com/office/powerpoint/2010/main" val="541237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Alastair</a:t>
            </a:r>
          </a:p>
        </p:txBody>
      </p:sp>
      <p:sp>
        <p:nvSpPr>
          <p:cNvPr id="4" name="Slide Number Placeholder 3"/>
          <p:cNvSpPr>
            <a:spLocks noGrp="1"/>
          </p:cNvSpPr>
          <p:nvPr>
            <p:ph type="sldNum" sz="quarter" idx="5"/>
          </p:nvPr>
        </p:nvSpPr>
        <p:spPr/>
        <p:txBody>
          <a:bodyPr/>
          <a:lstStyle/>
          <a:p>
            <a:fld id="{81DB3265-314D-384A-885B-28F3792A7A40}" type="slidenum">
              <a:rPr lang="en-US" smtClean="0"/>
              <a:t>5</a:t>
            </a:fld>
            <a:endParaRPr lang="en-US"/>
          </a:p>
        </p:txBody>
      </p:sp>
    </p:spTree>
    <p:extLst>
      <p:ext uri="{BB962C8B-B14F-4D97-AF65-F5344CB8AC3E}">
        <p14:creationId xmlns:p14="http://schemas.microsoft.com/office/powerpoint/2010/main" val="1323115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Alastair</a:t>
            </a:r>
          </a:p>
        </p:txBody>
      </p:sp>
      <p:sp>
        <p:nvSpPr>
          <p:cNvPr id="4" name="Slide Number Placeholder 3"/>
          <p:cNvSpPr>
            <a:spLocks noGrp="1"/>
          </p:cNvSpPr>
          <p:nvPr>
            <p:ph type="sldNum" sz="quarter" idx="5"/>
          </p:nvPr>
        </p:nvSpPr>
        <p:spPr/>
        <p:txBody>
          <a:bodyPr/>
          <a:lstStyle/>
          <a:p>
            <a:fld id="{81DB3265-314D-384A-885B-28F3792A7A40}" type="slidenum">
              <a:rPr lang="en-US" smtClean="0"/>
              <a:t>6</a:t>
            </a:fld>
            <a:endParaRPr lang="en-US"/>
          </a:p>
        </p:txBody>
      </p:sp>
    </p:spTree>
    <p:extLst>
      <p:ext uri="{BB962C8B-B14F-4D97-AF65-F5344CB8AC3E}">
        <p14:creationId xmlns:p14="http://schemas.microsoft.com/office/powerpoint/2010/main" val="4279206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Fiona</a:t>
            </a:r>
          </a:p>
        </p:txBody>
      </p:sp>
      <p:sp>
        <p:nvSpPr>
          <p:cNvPr id="4" name="Slide Number Placeholder 3"/>
          <p:cNvSpPr>
            <a:spLocks noGrp="1"/>
          </p:cNvSpPr>
          <p:nvPr>
            <p:ph type="sldNum" sz="quarter" idx="5"/>
          </p:nvPr>
        </p:nvSpPr>
        <p:spPr/>
        <p:txBody>
          <a:bodyPr/>
          <a:lstStyle/>
          <a:p>
            <a:fld id="{81DB3265-314D-384A-885B-28F3792A7A40}" type="slidenum">
              <a:rPr lang="en-US" smtClean="0"/>
              <a:t>7</a:t>
            </a:fld>
            <a:endParaRPr lang="en-US"/>
          </a:p>
        </p:txBody>
      </p:sp>
    </p:spTree>
    <p:extLst>
      <p:ext uri="{BB962C8B-B14F-4D97-AF65-F5344CB8AC3E}">
        <p14:creationId xmlns:p14="http://schemas.microsoft.com/office/powerpoint/2010/main" val="1190024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Fiona</a:t>
            </a:r>
          </a:p>
        </p:txBody>
      </p:sp>
      <p:sp>
        <p:nvSpPr>
          <p:cNvPr id="4" name="Slide Number Placeholder 3"/>
          <p:cNvSpPr>
            <a:spLocks noGrp="1"/>
          </p:cNvSpPr>
          <p:nvPr>
            <p:ph type="sldNum" sz="quarter" idx="5"/>
          </p:nvPr>
        </p:nvSpPr>
        <p:spPr/>
        <p:txBody>
          <a:bodyPr/>
          <a:lstStyle/>
          <a:p>
            <a:fld id="{81DB3265-314D-384A-885B-28F3792A7A40}" type="slidenum">
              <a:rPr lang="en-US" smtClean="0"/>
              <a:t>8</a:t>
            </a:fld>
            <a:endParaRPr lang="en-US"/>
          </a:p>
        </p:txBody>
      </p:sp>
    </p:spTree>
    <p:extLst>
      <p:ext uri="{BB962C8B-B14F-4D97-AF65-F5344CB8AC3E}">
        <p14:creationId xmlns:p14="http://schemas.microsoft.com/office/powerpoint/2010/main" val="545773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Fiona</a:t>
            </a:r>
          </a:p>
        </p:txBody>
      </p:sp>
      <p:sp>
        <p:nvSpPr>
          <p:cNvPr id="4" name="Slide Number Placeholder 3"/>
          <p:cNvSpPr>
            <a:spLocks noGrp="1"/>
          </p:cNvSpPr>
          <p:nvPr>
            <p:ph type="sldNum" sz="quarter" idx="5"/>
          </p:nvPr>
        </p:nvSpPr>
        <p:spPr/>
        <p:txBody>
          <a:bodyPr/>
          <a:lstStyle/>
          <a:p>
            <a:fld id="{81DB3265-314D-384A-885B-28F3792A7A40}" type="slidenum">
              <a:rPr lang="en-US" smtClean="0"/>
              <a:t>9</a:t>
            </a:fld>
            <a:endParaRPr lang="en-US"/>
          </a:p>
        </p:txBody>
      </p:sp>
    </p:spTree>
    <p:extLst>
      <p:ext uri="{BB962C8B-B14F-4D97-AF65-F5344CB8AC3E}">
        <p14:creationId xmlns:p14="http://schemas.microsoft.com/office/powerpoint/2010/main" val="1523460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Liz</a:t>
            </a:r>
          </a:p>
        </p:txBody>
      </p:sp>
      <p:sp>
        <p:nvSpPr>
          <p:cNvPr id="4" name="Slide Number Placeholder 3"/>
          <p:cNvSpPr>
            <a:spLocks noGrp="1"/>
          </p:cNvSpPr>
          <p:nvPr>
            <p:ph type="sldNum" sz="quarter" idx="5"/>
          </p:nvPr>
        </p:nvSpPr>
        <p:spPr/>
        <p:txBody>
          <a:bodyPr/>
          <a:lstStyle/>
          <a:p>
            <a:fld id="{81DB3265-314D-384A-885B-28F3792A7A40}" type="slidenum">
              <a:rPr lang="en-US" smtClean="0"/>
              <a:t>10</a:t>
            </a:fld>
            <a:endParaRPr lang="en-US"/>
          </a:p>
        </p:txBody>
      </p:sp>
    </p:spTree>
    <p:extLst>
      <p:ext uri="{BB962C8B-B14F-4D97-AF65-F5344CB8AC3E}">
        <p14:creationId xmlns:p14="http://schemas.microsoft.com/office/powerpoint/2010/main" val="4145833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Liz</a:t>
            </a:r>
            <a:endParaRPr lang="en-GB"/>
          </a:p>
        </p:txBody>
      </p:sp>
      <p:sp>
        <p:nvSpPr>
          <p:cNvPr id="4" name="Slide Number Placeholder 3"/>
          <p:cNvSpPr>
            <a:spLocks noGrp="1"/>
          </p:cNvSpPr>
          <p:nvPr>
            <p:ph type="sldNum" sz="quarter" idx="10"/>
          </p:nvPr>
        </p:nvSpPr>
        <p:spPr/>
        <p:txBody>
          <a:bodyPr/>
          <a:lstStyle/>
          <a:p>
            <a:fld id="{81DB3265-314D-384A-885B-28F3792A7A40}" type="slidenum">
              <a:rPr lang="en-US" smtClean="0"/>
              <a:t>11</a:t>
            </a:fld>
            <a:endParaRPr lang="en-US"/>
          </a:p>
        </p:txBody>
      </p:sp>
    </p:spTree>
    <p:extLst>
      <p:ext uri="{BB962C8B-B14F-4D97-AF65-F5344CB8AC3E}">
        <p14:creationId xmlns:p14="http://schemas.microsoft.com/office/powerpoint/2010/main" val="22358441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7789" y="2745839"/>
            <a:ext cx="10556422" cy="573400"/>
          </a:xfrm>
          <a:prstGeom prst="rect">
            <a:avLst/>
          </a:prstGeom>
        </p:spPr>
        <p:txBody>
          <a:bodyPr anchor="ctr">
            <a:normAutofit/>
          </a:bodyPr>
          <a:lstStyle>
            <a:lvl1pPr algn="ctr">
              <a:defRPr sz="3600" b="1" i="0">
                <a:solidFill>
                  <a:schemeClr val="accent1"/>
                </a:solidFill>
                <a:latin typeface="Arial Black" charset="0"/>
                <a:ea typeface="Arial Black" charset="0"/>
                <a:cs typeface="Arial Black" charset="0"/>
              </a:defRPr>
            </a:lvl1pPr>
          </a:lstStyle>
          <a:p>
            <a:r>
              <a:rPr lang="en-US"/>
              <a:t>Click to edit Master title style</a:t>
            </a:r>
          </a:p>
        </p:txBody>
      </p:sp>
      <p:sp>
        <p:nvSpPr>
          <p:cNvPr id="3" name="Subtitle 2"/>
          <p:cNvSpPr>
            <a:spLocks noGrp="1"/>
          </p:cNvSpPr>
          <p:nvPr>
            <p:ph type="subTitle" idx="1"/>
          </p:nvPr>
        </p:nvSpPr>
        <p:spPr>
          <a:xfrm>
            <a:off x="1524000" y="3782188"/>
            <a:ext cx="9144000" cy="569911"/>
          </a:xfrm>
          <a:prstGeom prst="rect">
            <a:avLst/>
          </a:prstGeo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a:extLst>
              <a:ext uri="{FF2B5EF4-FFF2-40B4-BE49-F238E27FC236}">
                <a16:creationId xmlns:a16="http://schemas.microsoft.com/office/drawing/2014/main" id="{61633194-CADE-0447-9D20-F33C386C8F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83757" y="0"/>
            <a:ext cx="4408244" cy="2547257"/>
          </a:xfrm>
          <a:prstGeom prst="rect">
            <a:avLst/>
          </a:prstGeom>
        </p:spPr>
      </p:pic>
      <p:pic>
        <p:nvPicPr>
          <p:cNvPr id="6" name="Picture 5">
            <a:extLst>
              <a:ext uri="{FF2B5EF4-FFF2-40B4-BE49-F238E27FC236}">
                <a16:creationId xmlns:a16="http://schemas.microsoft.com/office/drawing/2014/main" id="{5B877DC2-A81C-5346-A43F-19DEB77D254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9486" y="284171"/>
            <a:ext cx="1926593" cy="656826"/>
          </a:xfrm>
          <a:prstGeom prst="rect">
            <a:avLst/>
          </a:prstGeom>
        </p:spPr>
      </p:pic>
    </p:spTree>
    <p:extLst>
      <p:ext uri="{BB962C8B-B14F-4D97-AF65-F5344CB8AC3E}">
        <p14:creationId xmlns:p14="http://schemas.microsoft.com/office/powerpoint/2010/main" val="1050522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9486" y="6325207"/>
            <a:ext cx="1148443" cy="391534"/>
          </a:xfrm>
          <a:prstGeom prst="rect">
            <a:avLst/>
          </a:prstGeom>
        </p:spPr>
      </p:pic>
    </p:spTree>
    <p:extLst>
      <p:ext uri="{BB962C8B-B14F-4D97-AF65-F5344CB8AC3E}">
        <p14:creationId xmlns:p14="http://schemas.microsoft.com/office/powerpoint/2010/main" val="692989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83757" y="0"/>
            <a:ext cx="4408244" cy="2547257"/>
          </a:xfrm>
          <a:prstGeom prst="rect">
            <a:avLst/>
          </a:prstGeom>
        </p:spPr>
      </p:pic>
      <p:sp>
        <p:nvSpPr>
          <p:cNvPr id="2" name="Title 1"/>
          <p:cNvSpPr>
            <a:spLocks noGrp="1"/>
          </p:cNvSpPr>
          <p:nvPr>
            <p:ph type="title"/>
          </p:nvPr>
        </p:nvSpPr>
        <p:spPr>
          <a:xfrm>
            <a:off x="644978" y="901399"/>
            <a:ext cx="10515600" cy="635093"/>
          </a:xfrm>
          <a:prstGeom prst="rect">
            <a:avLst/>
          </a:prstGeom>
        </p:spPr>
        <p:txBody>
          <a:bodyPr>
            <a:normAutofit/>
          </a:bodyPr>
          <a:lstStyle>
            <a:lvl1pPr>
              <a:defRPr sz="3200" b="1" i="0">
                <a:solidFill>
                  <a:schemeClr val="accent1"/>
                </a:solidFill>
                <a:latin typeface="Arial Black" charset="0"/>
                <a:ea typeface="Arial Black" charset="0"/>
                <a:cs typeface="Arial Black" charset="0"/>
              </a:defRPr>
            </a:lvl1pPr>
          </a:lstStyle>
          <a:p>
            <a:r>
              <a:rPr lang="en-US"/>
              <a:t>Click to edit Master title style</a:t>
            </a:r>
          </a:p>
        </p:txBody>
      </p:sp>
      <p:sp>
        <p:nvSpPr>
          <p:cNvPr id="3" name="Content Placeholder 2"/>
          <p:cNvSpPr>
            <a:spLocks noGrp="1"/>
          </p:cNvSpPr>
          <p:nvPr>
            <p:ph idx="1"/>
          </p:nvPr>
        </p:nvSpPr>
        <p:spPr>
          <a:xfrm>
            <a:off x="644978" y="1712239"/>
            <a:ext cx="10515600" cy="3472834"/>
          </a:xfrm>
          <a:prstGeom prst="rect">
            <a:avLst/>
          </a:prstGeom>
        </p:spPr>
        <p:txBody>
          <a:bodyPr/>
          <a:lstStyle>
            <a:lvl1pPr>
              <a:defRPr sz="2400">
                <a:solidFill>
                  <a:schemeClr val="accent5"/>
                </a:solidFill>
              </a:defRPr>
            </a:lvl1pPr>
            <a:lvl2pPr>
              <a:defRPr sz="2000">
                <a:solidFill>
                  <a:schemeClr val="accent5"/>
                </a:solidFill>
              </a:defRPr>
            </a:lvl2pPr>
            <a:lvl3pPr marL="914400" indent="0">
              <a:buNone/>
              <a:defRPr sz="1800">
                <a:solidFill>
                  <a:schemeClr val="accent5"/>
                </a:solidFill>
              </a:defRPr>
            </a:lvl3pPr>
            <a:lvl4pPr>
              <a:defRPr>
                <a:solidFill>
                  <a:schemeClr val="accent5"/>
                </a:solidFill>
              </a:defRPr>
            </a:lvl4pPr>
            <a:lvl5pPr>
              <a:defRPr>
                <a:solidFill>
                  <a:schemeClr val="accent5"/>
                </a:solidFill>
              </a:defRPr>
            </a:lvl5pPr>
          </a:lstStyle>
          <a:p>
            <a:pPr lvl="0"/>
            <a:r>
              <a:rPr lang="en-US"/>
              <a:t>Edit Master text styles</a:t>
            </a:r>
          </a:p>
          <a:p>
            <a:pPr lvl="1"/>
            <a:r>
              <a:rPr lang="en-US"/>
              <a:t>Second level</a:t>
            </a:r>
          </a:p>
          <a:p>
            <a:pPr lvl="2"/>
            <a:endParaRPr lang="en-US"/>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9486" y="6325207"/>
            <a:ext cx="1148443" cy="391534"/>
          </a:xfrm>
          <a:prstGeom prst="rect">
            <a:avLst/>
          </a:prstGeom>
        </p:spPr>
      </p:pic>
    </p:spTree>
    <p:extLst>
      <p:ext uri="{BB962C8B-B14F-4D97-AF65-F5344CB8AC3E}">
        <p14:creationId xmlns:p14="http://schemas.microsoft.com/office/powerpoint/2010/main" val="1668864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7743" y="3162925"/>
            <a:ext cx="10515600" cy="592111"/>
          </a:xfrm>
          <a:prstGeom prst="rect">
            <a:avLst/>
          </a:prstGeom>
        </p:spPr>
        <p:txBody>
          <a:bodyPr anchor="t">
            <a:normAutofit/>
          </a:bodyPr>
          <a:lstStyle>
            <a:lvl1pPr>
              <a:defRPr sz="3600" b="1" i="0">
                <a:solidFill>
                  <a:schemeClr val="accent1"/>
                </a:solidFill>
                <a:latin typeface="Arial Black" charset="0"/>
                <a:ea typeface="Arial Black" charset="0"/>
                <a:cs typeface="Arial Black" charset="0"/>
              </a:defRPr>
            </a:lvl1pPr>
          </a:lstStyle>
          <a:p>
            <a:r>
              <a:rPr lang="en-US"/>
              <a:t>Click to edit Master title style</a:t>
            </a:r>
          </a:p>
        </p:txBody>
      </p:sp>
      <p:sp>
        <p:nvSpPr>
          <p:cNvPr id="3" name="Text Placeholder 2"/>
          <p:cNvSpPr>
            <a:spLocks noGrp="1"/>
          </p:cNvSpPr>
          <p:nvPr>
            <p:ph type="body" idx="1"/>
          </p:nvPr>
        </p:nvSpPr>
        <p:spPr>
          <a:xfrm>
            <a:off x="627743" y="3755036"/>
            <a:ext cx="10515600" cy="1500187"/>
          </a:xfrm>
          <a:prstGeom prst="rect">
            <a:avLst/>
          </a:prstGeom>
        </p:spPr>
        <p:txBody>
          <a:bodyPr/>
          <a:lstStyle>
            <a:lvl1pPr marL="0" indent="0">
              <a:buNone/>
              <a:defRPr sz="24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83757" y="0"/>
            <a:ext cx="4408244" cy="2547257"/>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9486" y="6325207"/>
            <a:ext cx="1148443" cy="391534"/>
          </a:xfrm>
          <a:prstGeom prst="rect">
            <a:avLst/>
          </a:prstGeom>
        </p:spPr>
      </p:pic>
    </p:spTree>
    <p:extLst>
      <p:ext uri="{BB962C8B-B14F-4D97-AF65-F5344CB8AC3E}">
        <p14:creationId xmlns:p14="http://schemas.microsoft.com/office/powerpoint/2010/main" val="320477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ank you/End">
    <p:spTree>
      <p:nvGrpSpPr>
        <p:cNvPr id="1" name=""/>
        <p:cNvGrpSpPr/>
        <p:nvPr/>
      </p:nvGrpSpPr>
      <p:grpSpPr>
        <a:xfrm>
          <a:off x="0" y="0"/>
          <a:ext cx="0" cy="0"/>
          <a:chOff x="0" y="0"/>
          <a:chExt cx="0" cy="0"/>
        </a:xfrm>
      </p:grpSpPr>
      <p:sp>
        <p:nvSpPr>
          <p:cNvPr id="4" name="Title 1"/>
          <p:cNvSpPr>
            <a:spLocks noGrp="1"/>
          </p:cNvSpPr>
          <p:nvPr>
            <p:ph type="title"/>
          </p:nvPr>
        </p:nvSpPr>
        <p:spPr>
          <a:xfrm>
            <a:off x="747775" y="2834755"/>
            <a:ext cx="10515600" cy="1325563"/>
          </a:xfrm>
          <a:prstGeom prst="rect">
            <a:avLst/>
          </a:prstGeom>
        </p:spPr>
        <p:txBody>
          <a:bodyPr/>
          <a:lstStyle>
            <a:lvl1pPr algn="ctr">
              <a:defRPr sz="3600" b="1" i="0">
                <a:solidFill>
                  <a:schemeClr val="accent1"/>
                </a:solidFill>
                <a:latin typeface="Arial Black" charset="0"/>
                <a:ea typeface="Arial Black" charset="0"/>
                <a:cs typeface="Arial Black" charset="0"/>
              </a:defRPr>
            </a:lvl1pPr>
          </a:lstStyle>
          <a:p>
            <a:r>
              <a:rPr lang="en-US"/>
              <a:t>Click to edit Master title style</a:t>
            </a:r>
          </a:p>
        </p:txBody>
      </p:sp>
      <p:sp>
        <p:nvSpPr>
          <p:cNvPr id="5" name="Rectangle 2"/>
          <p:cNvSpPr>
            <a:spLocks noChangeArrowheads="1"/>
          </p:cNvSpPr>
          <p:nvPr userDrawn="1"/>
        </p:nvSpPr>
        <p:spPr bwMode="auto">
          <a:xfrm>
            <a:off x="328675" y="5915771"/>
            <a:ext cx="121387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[Insert institution logo]</a:t>
            </a:r>
            <a:endParaRPr kumimoji="0" lang="en-GB"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1025"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25175" y="6054922"/>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userDrawn="1"/>
        </p:nvSpPr>
        <p:spPr>
          <a:xfrm>
            <a:off x="1916264" y="5963477"/>
            <a:ext cx="8348870" cy="43088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This document has been produced and published by [institution name] based on content provided by the Quality Assurance Agency for Higher Education (QAA). As such, this document may contain content that is not wholly endorsed by QAA.</a:t>
            </a: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14484"/>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6"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doi.org/10.4997/JRCPE.2017.315"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mailto:elizabeth.cleaver@uwe.ac.uk" TargetMode="External"/><Relationship Id="rId2" Type="http://schemas.openxmlformats.org/officeDocument/2006/relationships/hyperlink" Target="mailto:alastair.Robertson@abertay.ac.uk" TargetMode="External"/><Relationship Id="rId1" Type="http://schemas.openxmlformats.org/officeDocument/2006/relationships/slideLayout" Target="../slideLayouts/slideLayout4.xml"/><Relationship Id="rId4" Type="http://schemas.openxmlformats.org/officeDocument/2006/relationships/hyperlink" Target="mailto:f.smart@napier.ac.uk"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5593" y="3053283"/>
            <a:ext cx="9780814" cy="784199"/>
          </a:xfrm>
        </p:spPr>
        <p:txBody>
          <a:bodyPr>
            <a:noAutofit/>
          </a:bodyPr>
          <a:lstStyle/>
          <a:p>
            <a:r>
              <a:rPr lang="en-GB"/>
              <a:t>Evidence for Enhancement:</a:t>
            </a:r>
            <a:br>
              <a:rPr lang="en-GB"/>
            </a:br>
            <a:r>
              <a:rPr lang="en-GB" sz="3000" b="0">
                <a:latin typeface="Arial" panose="020B0604020202020204" pitchFamily="34" charset="0"/>
                <a:cs typeface="Arial" panose="020B0604020202020204" pitchFamily="34" charset="0"/>
              </a:rPr>
              <a:t>Improving the Student Experience</a:t>
            </a:r>
            <a:br>
              <a:rPr lang="en-GB" sz="3000" b="0">
                <a:latin typeface="Arial" panose="020B0604020202020204" pitchFamily="34" charset="0"/>
                <a:cs typeface="Arial" panose="020B0604020202020204" pitchFamily="34" charset="0"/>
              </a:rPr>
            </a:br>
            <a:endParaRPr lang="en-US" sz="3000" b="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81396" y="5077809"/>
            <a:ext cx="10205011" cy="569911"/>
          </a:xfrm>
        </p:spPr>
        <p:txBody>
          <a:bodyPr/>
          <a:lstStyle/>
          <a:p>
            <a:r>
              <a:rPr lang="en-GB"/>
              <a:t>15</a:t>
            </a:r>
            <a:r>
              <a:rPr lang="en-GB" baseline="30000"/>
              <a:t>th</a:t>
            </a:r>
            <a:r>
              <a:rPr lang="en-GB"/>
              <a:t> October 2019</a:t>
            </a:r>
            <a:endParaRPr lang="en-US"/>
          </a:p>
        </p:txBody>
      </p:sp>
    </p:spTree>
    <p:extLst>
      <p:ext uri="{BB962C8B-B14F-4D97-AF65-F5344CB8AC3E}">
        <p14:creationId xmlns:p14="http://schemas.microsoft.com/office/powerpoint/2010/main" val="721284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AC2E2-2F6A-AE40-BDEE-EDE9E499F65B}"/>
              </a:ext>
            </a:extLst>
          </p:cNvPr>
          <p:cNvSpPr>
            <a:spLocks noGrp="1"/>
          </p:cNvSpPr>
          <p:nvPr>
            <p:ph type="title"/>
          </p:nvPr>
        </p:nvSpPr>
        <p:spPr/>
        <p:txBody>
          <a:bodyPr/>
          <a:lstStyle/>
          <a:p>
            <a:r>
              <a:rPr lang="en-US"/>
              <a:t>Step Two: Mapping the Intangibles #1</a:t>
            </a:r>
          </a:p>
        </p:txBody>
      </p:sp>
      <p:sp>
        <p:nvSpPr>
          <p:cNvPr id="3" name="Content Placeholder 2">
            <a:extLst>
              <a:ext uri="{FF2B5EF4-FFF2-40B4-BE49-F238E27FC236}">
                <a16:creationId xmlns:a16="http://schemas.microsoft.com/office/drawing/2014/main" id="{6CC6388F-E1A4-8D4D-9DF0-399581B58DF1}"/>
              </a:ext>
            </a:extLst>
          </p:cNvPr>
          <p:cNvSpPr>
            <a:spLocks noGrp="1"/>
          </p:cNvSpPr>
          <p:nvPr>
            <p:ph idx="1"/>
          </p:nvPr>
        </p:nvSpPr>
        <p:spPr>
          <a:xfrm>
            <a:off x="644977" y="1712238"/>
            <a:ext cx="10244696" cy="4455805"/>
          </a:xfrm>
        </p:spPr>
        <p:txBody>
          <a:bodyPr/>
          <a:lstStyle/>
          <a:p>
            <a:endParaRPr lang="en-US" sz="3200"/>
          </a:p>
          <a:p>
            <a:pPr marL="0" indent="0">
              <a:buNone/>
            </a:pPr>
            <a:endParaRPr lang="en-US" sz="3200">
              <a:solidFill>
                <a:schemeClr val="tx1"/>
              </a:solidFill>
              <a:latin typeface="Arial" panose="020B0604020202020204" pitchFamily="34" charset="0"/>
              <a:cs typeface="Arial" panose="020B0604020202020204" pitchFamily="34" charset="0"/>
            </a:endParaRPr>
          </a:p>
          <a:p>
            <a:pPr marL="0" indent="0">
              <a:buNone/>
            </a:pPr>
            <a:endParaRPr lang="en-US">
              <a:solidFill>
                <a:schemeClr val="tx1"/>
              </a:solidFill>
            </a:endParaRPr>
          </a:p>
        </p:txBody>
      </p:sp>
      <p:sp>
        <p:nvSpPr>
          <p:cNvPr id="4" name="Content Placeholder 2">
            <a:extLst>
              <a:ext uri="{FF2B5EF4-FFF2-40B4-BE49-F238E27FC236}">
                <a16:creationId xmlns:a16="http://schemas.microsoft.com/office/drawing/2014/main" id="{6CC6388F-E1A4-8D4D-9DF0-399581B58DF1}"/>
              </a:ext>
            </a:extLst>
          </p:cNvPr>
          <p:cNvSpPr txBox="1">
            <a:spLocks/>
          </p:cNvSpPr>
          <p:nvPr/>
        </p:nvSpPr>
        <p:spPr>
          <a:xfrm>
            <a:off x="797376" y="1864638"/>
            <a:ext cx="10363202" cy="4455805"/>
          </a:xfrm>
          <a:prstGeom prst="rect">
            <a:avLst/>
          </a:prstGeom>
        </p:spPr>
        <p:txBody>
          <a:bodyPr/>
          <a:lstStyle>
            <a:lvl1pPr marL="228600" indent="-228600" algn="l" defTabSz="914400" rtl="0" eaLnBrk="1" latinLnBrk="0" hangingPunct="1">
              <a:lnSpc>
                <a:spcPct val="90000"/>
              </a:lnSpc>
              <a:spcBef>
                <a:spcPts val="1000"/>
              </a:spcBef>
              <a:buFont typeface="Arial"/>
              <a:buChar char="•"/>
              <a:defRPr sz="2400" kern="1200">
                <a:solidFill>
                  <a:schemeClr val="accent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000" kern="1200">
                <a:solidFill>
                  <a:schemeClr val="accent5"/>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accent5"/>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accent5"/>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2800"/>
              <a:t>To support the mapping of the intangible assets and to showcase evidence of investment, gaps and over investments we developed our </a:t>
            </a:r>
            <a:r>
              <a:rPr lang="en-GB" sz="2800" b="1"/>
              <a:t>Evidencing Value Organisational Framework </a:t>
            </a:r>
          </a:p>
          <a:p>
            <a:endParaRPr lang="en-US" sz="2800"/>
          </a:p>
          <a:p>
            <a:r>
              <a:rPr lang="en-US" sz="2800"/>
              <a:t>Based on:</a:t>
            </a:r>
          </a:p>
          <a:p>
            <a:pPr lvl="1"/>
            <a:r>
              <a:rPr lang="en-US" sz="2800"/>
              <a:t>organisational design and effectiveness literature</a:t>
            </a:r>
          </a:p>
          <a:p>
            <a:pPr lvl="1"/>
            <a:r>
              <a:rPr lang="en-US" sz="2800"/>
              <a:t>evidence and insight gathered through this study </a:t>
            </a:r>
          </a:p>
          <a:p>
            <a:pPr marL="0" indent="0">
              <a:buNone/>
            </a:pPr>
            <a:endParaRPr lang="en-US">
              <a:solidFill>
                <a:schemeClr val="tx1"/>
              </a:solidFill>
            </a:endParaRPr>
          </a:p>
          <a:p>
            <a:pPr marL="0" indent="0">
              <a:buFont typeface="Arial"/>
              <a:buNone/>
            </a:pPr>
            <a:endParaRPr lang="en-US">
              <a:solidFill>
                <a:schemeClr val="tx1"/>
              </a:solidFill>
            </a:endParaRPr>
          </a:p>
        </p:txBody>
      </p:sp>
    </p:spTree>
    <p:extLst>
      <p:ext uri="{BB962C8B-B14F-4D97-AF65-F5344CB8AC3E}">
        <p14:creationId xmlns:p14="http://schemas.microsoft.com/office/powerpoint/2010/main" val="3303187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C6388F-E1A4-8D4D-9DF0-399581B58DF1}"/>
              </a:ext>
            </a:extLst>
          </p:cNvPr>
          <p:cNvSpPr>
            <a:spLocks noGrp="1"/>
          </p:cNvSpPr>
          <p:nvPr>
            <p:ph idx="1"/>
          </p:nvPr>
        </p:nvSpPr>
        <p:spPr>
          <a:xfrm>
            <a:off x="797377" y="1662362"/>
            <a:ext cx="6470718" cy="4455805"/>
          </a:xfrm>
        </p:spPr>
        <p:txBody>
          <a:bodyPr/>
          <a:lstStyle/>
          <a:p>
            <a:endParaRPr lang="en-US" sz="3200"/>
          </a:p>
          <a:p>
            <a:pPr marL="0" indent="0">
              <a:buNone/>
            </a:pPr>
            <a:endParaRPr lang="en-US" sz="3200">
              <a:solidFill>
                <a:schemeClr val="tx1"/>
              </a:solidFill>
              <a:latin typeface="Arial" panose="020B0604020202020204" pitchFamily="34" charset="0"/>
              <a:cs typeface="Arial" panose="020B0604020202020204" pitchFamily="34" charset="0"/>
            </a:endParaRPr>
          </a:p>
          <a:p>
            <a:pPr marL="0" indent="0">
              <a:buNone/>
            </a:pPr>
            <a:endParaRPr lang="en-US">
              <a:solidFill>
                <a:schemeClr val="tx1"/>
              </a:solidFill>
            </a:endParaRPr>
          </a:p>
        </p:txBody>
      </p:sp>
      <p:sp>
        <p:nvSpPr>
          <p:cNvPr id="7" name="AutoShape 6" descr="data:image/png;base64,iVBORw0KGgoAAAANSUhEUgAABAAAAAOgCAYAAACjpgTjAAAAAXNSR0IArs4c6QAAAARnQU1BAACxjwv8YQUAAAAJcEhZcwAAFxEAABcRAcom8z8AAP+lSURBVHhe7J0FYBRXE4Bn91zi7kZwdyfBraW0pbTUC4U61vLXKXU3alipC5QKVlpa3N0JnhB3PZf937y7owGCh5CE+drlNrtv9W7fzswbEYAgCIIgiFrDiBHzZHlNDQpTUZnS26IWbBqloJTLlLjO4TQo5IJKdNptgk0mKiWHXRDkahnYHXJQ8M1BctoFmehqXxnR5hSdcoVCcjpOe/fLJIFtATZRJknuRRzBIZMcMqfV/SeIDrkkilabze6QZEqNU2a12EQ5252M7dCptGMbq91hVZiskk1uc4BBZw826mzz59/m4DsgCIIgCOKaQwYAgiAIgriKTJ0qif/mfe4jKtSBTnBo5CJ4CaIzQACZCpySjyQKvuAUNJIg+QmS5M1ezSo2aSTWlqndIgiSCBJocV+CAGr2IWeqOpvFZYIggaQUBEEBksTf6RL7QwBJh/OnIYGMvfXZ9rjpf7DtHewfM27kXuRGcLIFJnZOruV4KJBM7AC43InzuA07rJXNuwwFAhhxPfvbzs7CjPtl21WwQxgESVYMIhhAclawPRaxebNTEMscNihSycBsUkj5G94eXeE6DkEQBEEQVwMyABAEQRDEFdBjwhdhgqAMZHprjChBkFNyhjBNO9opSQGCCFFM2Q0WQFAypVjBlXOuiEtMieeaugwVc6a6MyVfkrMFolopF3z0avDRqkEuE/nkx/5GdBolaFQKENmGft5arsprlHLQqZVs3vVKF0UBAry4veA0FHIRfHTqU+082BwOKDNYwIlqfSXY+UNxuYl/ev7Gdtje4XBCSQXT79kyk9UOBqOFtykoY/o/a26y2sBgskI5W26y2NgSwcGu0SFIkpOdgIO1cbDTcLJrdy1Hg4Ik2dn+zIIo5IBTzGSLcp2CkMGutRAkIc3pNOeBXVOw+rP7c/jBCIIgCIK4ZMgAQBAEQRAMdL1Pj0xX6tl/NhsoFBaZ0qEGpm2D2mmVwkQQ4kGUEpiSGs1en9HsBRrHPkOZwi2TcUVdEGSiCDKmgMtlMvybzYuClins/kxZ50o9U8C9tCqmsCvAmyn4eqbQ44TLvNmEn6jAn/vlXGlN1bNXldNMBOf+4xS41GZ3QLnRZQyoMFmgjH0azTYoNZqh3GABs9UOReUmKDWYoaDUABabAxxOp2R3OMHhkHAe7A5JQqMDzjuckgkEKUeQhHT2mcqOcUJwSqkgF1MdNjFbCTKLRTTZlDaN1aS1WRVamS0JUq3Tpk1zus6KIAiCIK5fakpmIAiCIIjawdSpYq/82GBQ2EKZxh4gSGKIJNhDBacQzF6LgRJIQayVvyAIAUzZD2DquL9Wo5Cjgu4ZmUdFnU9MecdReS0q9BoVaNRsnin8HiUf53HEnrh4TBYbNxCUmVyGAiP7G40HRrOVz6MBAb0L0BsB59FwgOvxk21rYYJNIZNuith3WQCSVCgJQjH7DvPYfA6IzgJwQq5MUmXbZOb81e+PK3AfliAIgiCuC8gAQBAEQdRPmKLftSAqVKmwxQHIGzAlMJEpfw0kAeJBBD17AWqYUqhmCqKGzWuVCpki1E8PoQFeEOyjg2B/Ns/+DgvwZkq8HJRyGbA2/FPhmWQy7oZP1BwYimC3OzHhIPcuOPVpc0CpwQK5JRWQW1QOucX4aYD8UgPkFVdIFrvDyr5vM/u6TOw3YGQikEmQhDJBch51iMJhUYI0SRIOSyAeWv3R/aXsUFW7NRAEQRBEHYbEFoIgCKKuIrQbO0Ou0FXIRbmPXOFwqEAQm4uS0J4p+x0lp6MNiGKUDAPrRZFNIMoEUZDLRDGEKfaxoX4QFewN0SF+fD7YV8fd9zFGHpV69q/rkzT8OgXmJcA8BPzT/TcaCbIKyyE9rwQy8srgeHYRmy/lxgGHU3IyJKcETgf7Q2J/SpJwgm26nS3aJAmw3aGyH5KVOW0QpLMDxNpXT0vGygZkICAIgiDqHCTVEARBEHWCfpO/YdqXNdBhcwTLZGIQOIVQSQYNwCk1YVp6oiBJ8Vq1UuOr14CPTgV+XhoI9NEyxV4PQUy5RwU/yI9NPjo+ek8QmH8gr6QC8otdngL5JQbIKa7gyQ+Ly81QUmHiyQ7NNrsRnJAiCNJhpyAckwlwlOn/meCUFToc9jwNROYvmz7YlQmRIAiCIGoxZAAgCIIgah28Fn64IUqQO5qJTqmxU5KaMSU/BiTwY6v92dvLTyaIXuGBXkJcqB9Eh/pCTLAfU/S1PP5er1aCl04NaoWcj+ITxMWCHgMmix3K3QkLK4xWbhw4nlUEqTnFcDKvFHKLyzEfIYYJlLKfVxHbqkAC6bgI4iGnCPtEu7Rvxcdj8piYRV4CBEEQRK2CxCKCIAjimjNi6jxlXlFJW0EudBMkoTVIzs4gCoFMF1MwDV7OtDKFXqMSEyP8oXFMMDSPC4EGEQGgUykAM/DzLPxu932CqG4w7wBWIeCVCZwSlBvNsD8tHw6ls+lkARzNKASTzYblDG1MtLKzTWwgQQGAtN4pSBskQdymtRkOLJs+nrwECIIgiGsKSUoEQRBETSH0/d8Mb8Eu+Dutoq9DBk1BcPYEEDsLEjRVq+RyzJiPEyr2If56iA3xg/hwf0iMDIAwfy9eIo8gahuYgDA9v5R7CBzLLIRjWUW8tCFWNDCYbWCy2sBqtZuZ1LVbkmCjANJGEGSHZA57sVzSliz7+K5yEMhbgCAIgrj6kCRFEARBXDW6PjXbS+EQWglORytU8iVRiBNAiAVJitJpVfrEiACegC8yyBsCfXTg76Xhsft+eg0vrUcQdZUKkxWKK0xQWGrkuQTyS4yQllsCJ3KK4ER2MZitthJJgjRBgAyQhGMgSLscDuc+q6xi36YPJpvcuyEIgiCIaoUMAARBEES10mvS3MbgtPUTQEoWBLENW6STJEHLXjiauDA/sX2jCGiZEAYNIvxBrZSDSiHn5fVEct8n6jFOpwQWm51PRosdUk7mw/ZDmbDvRC6czCtxsl+/QRIEoyBJZRIIGwVB+BdktvUr333omHsXBEEQBHHFkLRFEARBXDKYpC8ztkyrkGQ6udPmbQexq0yS+ktO6CHKxHCNSi6omHLvpVEJLeJDoW1iODSPD+Ej/PjioVh94nqH+/tLrlKF6CWw9VAm7D6WzQ0DFSarZLbYJbPNJklO6ThrslwSYY0MpJ2ioC6xmsqMSUH5xmnTpjlxNwRBEARxsZAERhAEQVwU3R+fEyRTQCPB6UwQBLEhU10as5dIEzbFBfjo1OjGHxHomtCtHz/DA71AJoruPRAEcSGsdgdk5pehVwBksE/MLZDBpqyCcigpNxnZc3dIAOEwCFIKa37YITqPCBKcWP3+uALXHgiCIAji3JABgCAIgjgnPSZ8ESaKsiGiBANAEhox5cNfEAQftUKubxwTBC3jQ6FZbDAE++lBr1HyCV36CYKoHjCRIOYTwCmnuAJ2Hc2CA6l5cCi9QLI5HOWsSTET50oBpN2SU1ikMDn+/mfmOCxRSBAEQRBnQQYAgiAIgtNr6kq5pSxPoVeWBDktssESwDAQpK5ymUwjlwnyUH9voWPjCGjbMAKaxgQzRV8GoijyzPz0Mrn+sFgsfMLfgE6nq3NhHXa7HYxGI8hkMtBoNPw6ajsSeyidkpPnE8DKAruO5sDWlAweOlBQYnTaHA67wyFZ2XP7j+AUfnDIHCstUoUhKiPKOn/+bQ73bgiCIIjrGJLZCIIgrmM6Pv6Rt17QxkoCNJBEqYMAYjeZKLbz99Jog/x0EB3sCy3jQ6BZbAhEBfu4tyIIgKlTp8Ibb7wBMTExsG7dOggJCXGvqRssXrwYhg0bBi1btoQFCxZAfHy8e03dAw0DWIJw55EsOHgyHzILyiCnqBxKy03lbNUWpyCsEh3SDhClNItCPLnhnTHoOUAQBEFch5ABgCAI4jqj3+RvdFabOVmUi33AKbVgr4IYQRQiIoO8NejS37pBGC/LF+DtKstXH2rv42jvt99+C4sWLeLz4eHhMHHiRGjYsOFFj1yvXr0aPvvsMzCZTODn5wcvvvgiJCQkuNdefzz66KP8foSGhsKGDRsgLi7OvaZuMGvWLHjooYcgOjoalixZAk2bNnWvqdugd0BBmQHySwy87ODuoznoISCxv8udIGWzJmmCEzZKMmGtWfLasOmDkVRykCAI4jqCDAAEQRDXAU1HzFOGRJb2ZZ3+7ZJT6AsieIEkqQN9dfLuLWKhd5t4iA7x5W79Srms3mXpNxgMMGbMGPjpp5/43+j2/fjjj8Nbb70FSqWSLzsfTqcTevfuDWvWrGG3TQK9Xg+zZ8+GkSNHultcf5ABoPaDxgBMKoh5BFLS82HDvpOwcf9JqajMaGOrLWwqZJLgH5Ikn7/qg/s2sAcfixIQBEEQ9RgyABAEQdQzet07V+30s/gpnLIghwgdRUEYIEhSH61G5eejU4G/lxbaNgyHbs2jISE8oF6M8F8INADcf//9MH/+fAgLC4P8/Hyu+B88eJArgBcCFcShQ4dyZbewsJBvO3PmTBg1apS7xfUHGQDqJmgQ2H8iF7bw3AE5UFxuglKDGUwWa64giMucknOxCHBQcAoFDr8GhaunJdvdmxIEQRD1AKrNRBAEUU/oPmlmw6Txs8YJfvYZcpD/CjLh3xBf3czuLWJufWBIB79n70qCt8YNhPcfHQz3DWwLiZGB14XyfyatW7eGTp068QRw77zzjnvpuTGbzfDqq6+CQqGA22+/HXx8KBcCUXdBD582ieEw7oaO8OFjQ+D1Mf3h6VG94P6B7UM6NI6810enmc/EwxWSDH4Ryo5OT5446/7kx79IAEmiQSOCIIh6ABkACIIg6jC9ps5V95o4+/akCTOXKCTxX0EU3g3w1t7dv2Ni56n39Qn86PGhwlO394Dbk1tAl6ZRvDa/XHZ9d/1eXl7Qr18/Po95AdAb4Hz8888/sGfPHu450LlzZx4+QBD1ATQGxIX5Qc+WsTCqbyt47s4k+HT8DfD83UnByW0SuutUyrEgwUeSTPZv8sTZP/QcP2dQu7EzFO7NCYIgiDoIGQAIgiDqEAMf/0jV/fE5Qb3Gz0piSv90scxxQqOQfx/ooxvUtVl05LT7+ui/fXaEMIUp/T2YUB/q7wVeGhVTWqm794AKPMbzR0ZGQkVFBc8Afy4wYeD333/PvQAaNWp0XjdxLIm3b98+ePPNN6FPnz6g1Wq510BAQADcfPPN/Dh4vKqw2Wywfft2nqcAEwvidmhwuOOOO2DZsmX8+B7Wr18PsbHsuw0N5dstX74cevTowbdp0aIFpKWluVu6zj87OxteeeUVaNeuHajVat6uQYMG8Oyzz3LXfTzvqwF6WGDixDvvvBO8vb35cbFiwGOPPQY7duw47bgpKSncMIPJFffv3+9eejZffvkl388NN9zAr90Dzu/duxceeOABft+wDSZ6HDFiBD8HPBfi/KBh0FungsggH0humwDP3ZUErC8RJ4/s4dWuYUSMr5dmpFohLvbWyQ4nT5g9rdfk2c37PDo9oOnUeRdOokEQBEEQBEEQxMUxdepUEd37kyfOGpU8afZHSRNm7Rg05SvLQ+//Lr03b63019YjUm5xhUScG6Z4S0wZxARnElOqpaKiIik5OVkSBEFiyrpUWlrqbnk6W7ZskZiyzdsxBV46dOiQFBISIul0Oun77793t3KBf/v7+0uiKEqRkZFS9+7dpZ49e0qJiYmSTCbj0xNPPCGVl5e7t3DBlHvpnXfekYKCgvj5NWrUSOrVq5fUunVrSS6X82N98cUXElNyefvff/9dYoqyxJRc6auvvpICAwMllUolRUdHS0zBl/bs2cPbMaVX+uyzz6T4+Hi+X6YY83PCKTQ0lJ+nj4+P9Oabb551ThfDI488wveL+zp+/Lh7qYuMjAxp7Nix/Hw0Go3Utm1bfi8SEhJOXdMbb7whmUwm3j41NZWvw/099dRTfFlVdO7cmbd5+eWXJbvdzpcVFxdLL730Er8WvCfNmjXjx2rSpAn/G4/3v//976zveObMmfwe4Pe7f/9+91KiKhwOp3Qiu0hatOGg9M5Pa6XRb/8q9X3yy4qkibM2JE+Y/W7viXOG95g8s24lgSAIgiAIgiCI2kSvSTMCkybMvDN5wqxfmKCdwj7LRrz0g/Tp75ukHUeypOzCcslsdSmFxPk50wCAfPrpp5JSqZTCw8OljRs38mWVcTgc0gcffMAVyIiICMlgMJzXAPD+++9LXbt2lT7++GNp3759Unp6OleEU1JSpPvvv58bAPBYmzdvdm/hAg0Ler2enwsqsgcPHpQyMzOlY8eOcWW/RYsW0uOPP86Pj3gMAGiUCA4Oljp06MCXoRK7dOlSrhAjOI/rsd2gQYP4cfGccELDRr9+/fg6b29v6ddff+XXeymcywCASv3o0aP5fcPj//jjj3w93ovdu3fza8F1aLhYtWoV3wav7e677+b7i4mJOXUNldm2bRtX6PF8t27d6l4qSS+88AI3MqDxBe89fkd4rMOHD0tvvfUW3wa/r59//vm0ayQDwOWBfU5mfqm0ds8J6d2f10rDX/jOmTRhdmHSxNkHkifO/qnnhFk3dJ74ngb7MIIgCIIgCIIgzsGIEfNkKDgnPzGrXfKEmR8xYTqr7+Q5lkH/+9rx5OdLpZW7jksGs1Wy2R2S0y2MExdHVQYAVBJx1BiV4A8//PDUCLsHHDFOSkri61G5R85nALBarVz59YxMVyYtLY2PhuO+/vjjD/dSiY+8owKPy4cOHSrl5ua617hwOp3cGLBhw4ZT+/UYAPBa0KCwZs0a3g7xfOJ5jBkzhrdBJTw/P//UOg95eXl8tBzb4LHxHl0K5zIA7Nq165TXwUcffXSWYQHvU5s2bfh6HJn3eAFMnz5d0mq1kpeX1ynDQGWeffZZfp9wdB/vCYLHRU8J3NcDDzxw1r3H7/Thhx/m62+77bbTrpEMAFcG/p6wLyqpMEmLN6ZIj3z4hzTgqa8cfSbPMSdPmH04afzMl3tNmtEYw5awb2PfAUEQBFELoKBQgiCIawgm1ELXWabw986LLHtGLXlvlitlm6ND/J7o2TI27NGbOitnTB4mvvPQIEhqFQdalYLH6lI67isnIiICmBLL6/rPmzcPysrK3GtcYDz/xo0bebw9Zv+/EAqFgsfYV5UkEEvNMWWTH+vYsWM8Nh/BuH+M2ceyggMHDgSmrPPlHpjCy2PZu3TpctZ+cd3w4cP5Opz3LEOKi4vhjz/+4PMvvfQSBAYGnlrnISgoCF5++WU+j4kOL5QM8WLA69uyZQswxZxXS8D4f7zuyuB9mjJlCp/HXACe/AbJycn8nLBk46+//nrqHiGlpaXwyy+/8H0lJSWduk+7du2Cw4cP83n8Ls+8R3K5nJcrRNauXXtaLgXiysDfE/ZFPjo1DOncCD4dfyNgX3Vv/zaq9o0jEiOCfV9QCvKdZlG7ND+85EnMW9L3qdnhGNLk3gVBEARxDaBOmCAI4hrQa/xcX4zp99bJZsmdwq9Mml4Q6qt7ZXiPZi2evztZNu3+vvDMnUlwU/emEBVEZeeuFqg0otKOSuuaNWvcS1289tprPFHdfffdxxXoS6GgoAA2bdoEv//+O/z22298cjgcfJ3VauWKMoLKKyao02g0kJiYyJddLKgM9+rViyu5Z4JJ9TwK/ZAhQ/hnVXTs2JF/omLsUaSPHDkCCxcuPHXenmnRokUXNBLgNe7evZvPo5KO9/TM/eCEBgIkNzf3lKKP19++fXt+b9AwkpOTw5cjq1at4m19fX1PXTMe69ChQ6cS/OE+qzqW53wwGaLnOyCuDjEhvnB3/zYw9d7e8PJ9feDpO5PUAzom9g7w1b0pCsKvDrv065qSqBm9J82+qdcjn+jdmxEEQRAEQRBE/aTX+A98kybMfjZp/OyjSRNmVfR/cq7j6Zl/Sf/uOCYVlxsls9UuneGpTVQDVYUAIOgiPnz4cL58wIABp9zkMZEeuuwHBARI69ev58uQ84UAIBi7/uCDD/KcAUxZ5bH9ngmPgRMm3UM3eMTj9o5u+hfrhu4JAcCcAvPmzXMvPR2mrJ86XlXx9B5wHcbiY7slS5bwZRijj274lc8dJ1yGeQU8VBUCgNd177338uV4fmfuwzNhzD62admyJQ9P8MAUdp4fAK+vcl4GTJ6I+4uLizvVHr+75557ju8Hp6qO45k8bSqHWFAIwNUHnyeTxXYqTODBd3+TmPJvT54wqzx5wuxtyRNn3T906gwt+24IgiCIGoI8AAiCIK4i6O7a+4lZIUkT5/RKmjj7M5moP+GjU72WGBWQcP/AdrqvnrlFfH1Mf+jdJh589RpQKWRwhqc2cRVBl/GRI0dyt/S//vqLu/3jiPQnn3zCR+o7deoEDRs2dLc+N0zX4eX5mjVrBrNnz+Yj6iEhIXxbz3SmK3xlcPtrNTqN4QeVwXNt3LjxaeeOU5MmTbhb/8WCZRDP3Idnwn21bdsW+vbty70fPGD5RKb88xAGLFGI30VeXh7s3LmT35+77rrrnN4YVR3HM+Gxhg0bxr09iJoDwwTUSvmpMIEvJg2DGZOHy+7o00ofE+rbTqtSfmkolZ1MnjjzrV4TZrfHEqfsYaAekCAIgiAIgqhboHtr0qTZfZLHz34racKs9X0mzTaOe+83adaSrdK2Q5lShcnCR8iImuFcHgDIkSNHTiXDw9HrvXv38pJ6WFrvzCR25/IAwJHl3r178yR1WMZv2bJlUk5OjnutCxzpx2NU9gCYMWMGH6FGb4G///6bL7sQF+MBgEn08Fg4YTWBc4HX7mmHyQQvhao8AHBUfsKECXx5x44d+bJL5ZVXXuHbY3JETJK4Y8eOU14KWF3Bg91ul95++22+HCdPMsGLhTwArh3oZ1NYapDW7kmVPvtjk3T/WwvQM6AoaeLslUkTZ77cY+KsjpgfhX2vBEEQRDVDHgAEQRDVCGbxZ4r/nYJStUSQpB8FESa1SQzv+soD/TSvju4H9/RvA+0ahoNOffqoK3HtwCR/OEKMI/QYs46j/xh/zhRzuOmmm847cu8BY/6zsrL4SD4mDOzfvz/3ALgQDRo04CPgGMfOlFD30isH4+k9I+uYi+BcrFy5kn9i8j0c9b9S8F55chlg7P2ZiRUvBhzlx3PHUf+DBw/CunXroLCwEG688UZo1KiRu5XLewO/O8+ofnXeP+LqgkP8/t5a6N4iBh4Y1B7eeLA/TLq1u1/jqMAkAcSn5SD87q0TfkseP+vmpiOmUmdJEARRjZABgCAI4kqQJAFH+/tMmBOfPGHWC2rwPqqUiV8H+ep6DOnSOOizicPk7z40CDo3i4ZAHx0o5VQNq7aBCeVQYUeX9ZMnT8LXX3/N3f+HDh3Ks/dfDKj4e0BlvvLfuC9Uwqty8W/dujUEBATwNpiJHxPVVQZd4E+cOMGTFOL8xeLt7Q09evTg888//zyvNFD5nJxOJ9/v22+/zd207733Xr7NlYIGgFatWnGDAiZQ/Oqrr/i1VQWGSdhsNvdf/4H3o1u3bvx6cfs///yTL0fDypkJD9FoERMTw+dnzpwJJpOJz58Jnsu5zoO4tmDYU4ifHga7Kwl8/PhQRddm0WG+eu1guUKcFxIRub3XhFljek/8PMKdL4BCBAiCIK4AkkQJgiAuh6lTxeQ2dzaN+XPHzaJC8QSI8FqIn9fQDo2jvG7s0lh8YHB7oX+7BlzpRwWLJNZrCyqaWBbvwIED0KJFC7jlllvca1xERUXxjP048o+KJ8bFz5o1C8LCwtwtXOBI9Ny5c7kyecMNN/B9IaiYLl++nCvV6AmAcezYBjPqf/nll/DMM89ASUkJb4tx756yfjjSrVKp+LbYFg0AeGwcOcfR7x9++IFvi6XxsEwe5irAzPd4LajU3nrrrTzvwJng+aBBY8WKFfx80ACBf6NxIiMjA5YuXQpPPvkkrxaA1/Diiy/ysoj4W71YcB9bt27lnhKjR4/m14zgJxpS9uzZw0fvy8vL+T3FUn54Lli6D40d3377Lb8H6AVR+bh47lhtAL0T8J5gdQJU8l955RV+rMpgVQC8r1iuET0A0tPTuaEF7xceC3M6rF69Gr777ju+z+bNm58qFYglCBcvXnyqXCEaLYhrB/4E8HcQ7KeHpDbx0LFJpBAe4C3K5bLgcqP1RovNOcpqEprGdbpRE9dxiDF1y+Ji96YEQRAEQRAEcXUY+PhHquQnZg1OHj/nu6QJsw4nT5hlGv32AumHf3dLx7IKJYPJFdtN1C7OlwPAwxdffMFj+LHNqFGjeDz7mZyvCgDG3WM8PG7PlEqJKa1SeHg4z2qP8ewjR47k6yrnAEDMZjOvBoDb4HqMd8e4dNwXxqhj9v3Zs2ef2uZicgAgGBOP2+H+8Lq8vb35OWF+A08+gtatW0tMQebx9JdKVTkAPGRnZ0sPP/wwX4/XwJRrfk044bxCoeD3hSnmpyovVAbzEWAlBdwepyeffFIyGo3utadTUlLC76nnmvz9/U8dC78rrOaAy994443T7jvlAKj94E+jtMIkHUzLk77+a4d09+vznKzfLU2aOPtA0sRZc/o8MaPDiHnzaDCLIAjiEqAQAIIgiAswYsQ8GSr+SZNmjbTIdGsFufiLQiHc0TwuJPG1B/urP37iBrgtqQXEh/mDVk15q2oj6JrOlHY+4h4XF+deejo4mp6QkMBHsO+5555TI8WVwe1xYko5MEXTvdQFutxv27YNmGLMR6oxez2O7r/66quwZMkS6NmzJ3ezx/1XHvHGNmPHjuUeCDgSja7xWPMe202YMAHWrl3LXfRx9B/B3AKYCR9H9JnyypdVBcbG33fffTyWftq0ady1Hs8JR8yxugHmOsB943lXda0XAu8jjsCHhoaeFT6Ayz788EOeUwFj+jHkAK8JJ8wRMGbMGF6jf/jw4VV6HbRs2RK6d+/OvzP0whgwYAC/71WBI/iTJ0/mXgDjxo3j343nWHivbr75Zvj555/h4YcfPnUPEawOgPtE748zPQuI2gH+NLx1amgcHQR39m0Fn4y/UZg0ort3TLBPE7kou88pylbmry9dmjThiyGYfwU9s9ybEgRBEOfg7LcuQRAEwek88WeNRixrCk64gf15r1qpiI0O9oVWCaHQrUUMNIsNAZlI3ShBEERN4pQk2HkkG1bsOAYHT+ZDVkGZ02p37JEk52zRKax1+MkPr552v9ndnCAIgqgESa4EQRBngEn9RIXyBkkQbwVBau+v10b2bBUrdmoSCQnhARDgowWxilFLgiAIouawO5yQW1wBx7OKYNXuE7Bx30mnyWZLFZziRofM+bWhwrlq+8xxZ2eaJAiCuI4hCZYgCKISPcfPvlEmwlNstjVT8nX92jcQRia3gLAAL1ApTs9AThAEQVx7sMCF2WqD1JximL96H6zZlep0SFI5E3K3gASvrvRNXwfTpjndzQmCIK5ryABAEMR1Dcb3F0YWhkog7wWSMEkuE9oG+emFLs2iYXj3phAReOWl0QiCIIia42hmIfz47x7Yn5oLhWUmm93hXA4ivC/apX0B2T4F8+ffdnZNToIgiOsEMgAQBHFd0m7sDIWXVuwIThgmiEJvjVreslWDcEWnxpHQrmEEhAd6kZs/QRBEHcXhcEJabgnsOJoFq3elQsrJPKvdIW0TQFomOMQFK/xPppBXAEEQ1yMk3RIEcd3R68m5rUWb9UlJEJPZnyEdm0TKRiS1gMSIAPDWqqrMSk4QBEHUPZxOCYorTLD/RC78tvYA7DqeY2GLcwUn/G1z2j5YN/3hA66WBEEQ1wck5RIEcT0gdH1qtl5tl5o4JeF/gghDdCqFslVCuHB77xbQJCYYRFGgDpEgCKKegnkC7A4HbEnJgB/+2Y3eAZLJYq1g74SvZaJzusZLylg8bayJvS5YS4IgiPoLybsEQdRfpk4Vk4vC4kAu68m6u2FyUegTG+avbxEfAj1axkLz2BC2ispGEwRBXE9YbHbYcywH1u87CVsPZUBOUXmZ0wmLBXD+YZbZV21875E8d1OCIIh6BxkACIKol3R7Yka0UpSNlgBuEkBKTIgI0NzUvSm0bhAGoX56kJHiTxAEcV1jtTsgq6AMtqZkwpJNKdLJvJJSSRKOCJL0m1Mhn7v63ftz3E0JgiDqDWQAIAiiHiEJ3R/+3Fepkj8hgfiYKAo+saG+itt7t4JuzaN5GT909ScIgiAIDw6nBAazFf7cfBjmr9oHJRUmm9MpZThBet0ieH+/6YPbzBQaQBBEfYEkYYIg6jxNR0xVBkWFx4NTliQK0uO+ek3TuDB/6N++AfRsGQsalcLdkiAIgiDOTanBDKt3nYAVO4/D0axCMJqtB0AQ3nPanH+v9s/MosoBBEHUdcgAQBBEnabX+M9jRVA8LInSMKVM1rB32wShX7sG0CQ2CDRKUvwJgiCIS6fMaIG9x3Phnx1HYd2eVCwhuEsQnIvsgu3rte8/mu5uRhAEUecgAwBBEHWS/hNn+dskeFSShHGiCEGdm0Yp7xnQFqKDfUCtUlDnRhAEQVwRWDnAZLXBgdQ8+GLhFjieXWRhS7MFpzBN6Qz/cdn0wVhSkCAIok5BMjJBEHWGESPmyQrDSgOdAiQJgvCKVq1oEBHoLYzs3RK6t4gBpVzmbkkQBEEQ1YfJYoPl24/C7+sOQlZBudNqs691Op3vOiTZ5j7+JwunUWgAQRB1BDIAEARRFxB6TJ4ZK3PAHQDiEJVS1qlbsxhZr1ax0LZhBOg1SnczgiAIgrh6lFSYYd3eVFi16wTsOprtcDqd65yS9L1co/r13zfvLXQ3IwiCqLWQAYAgiFrN0LEztOU68QFBgsdYjxXbMj5UNap3K2gWFwI6tRIE6sUIgiCIGsTplHiywEPpBfDNXzvgYHpBmeCU0pwCfGwRyr7f9MFkk7spQRBErYNEZ4Igah+SJPQdN9Pb4SX2kRzSK0q5vGF4oLf8voFtoUvTaFDIZaT4E3UWpySxn7jEPtlPnf2Df/OJzbuWu6ZygwXKTRYoLjfz5cUVZnA4XV7GFqudrwN3YbKiMiMvZYZgbfNS43/risuNYHe4trOxTxzB9Kz01an584SIoggB3lo+j3jrVKDyrGMPXIDPf+u0aiWbXEk2sbSmv17DnkkBfPVq8NaqwItti9vghMuxDX7KTv3NBBD8ZBNB1FXYYwkV7Dn8Y/1BPpUazDab3b6ePdhPK+Tafcvfu9vIfunuJ5EgCKJ2QG9egiBqE0KvKTMjRAv0ZhrCXRqlPKlxdJCic7No6NMmAfy9Ne5mBFH78NQSR+XcbGOTxQ4W9nnqb/ZpsTmgginnRouNt8XPMoOZrys34t9W9ulaj69ouUwElULO94+fqDQjMpkACtl/OS8UbB0q2YiMffJ17jd85e1Q4Va694dY7XZueEDQyIDn68Fmd5wyKiAWfk4ubA62zvHfdrgfVIbQ+IDboYEBq3CgMQANBeitg+U4vdjfOo0S9JX+VilkoFbK+Xmq+Cf+rXAvk/Ft8T4QRG2msNQI/+w4Bit3HYdjmQVmuxOWsl7hByWIK//+4MEidzOCIIhrDhkACIKoFbSbMUPhnSK7j+kND0ggtWgSE6wbmdwCWsSFgh9T/KmzImoLVqbE55caIKeoHPJKDJBXbIDc4nLILzFizXA+yo5KMJ9OzbNPt9KMiq0eFWOV8pRCrFOzv92frnVMAWaTTBBBLncpv6jUewbM+Wg6U4o9zwWfr6TkV16HyrNnHX5WVqbRMwAVeAT/tXPl3QWuQ08ED6etc7LtThkOsK2Db+9g2+A6NHp4jBkGk5XdF8+nlRs8TFYrVBitPMM6egWgF4KCXSdeI14v/o1JPfFc8V4E+mgh2E8Pwb46CA/wYvNeEOSr5UYDgqgt4POSW1QB2w5lwu/rD8CJ7KIS9oTsAqdsptM3fv7qacn/WdgIgiCuER75gCAI4powYsQIWUFk/wFMmXhdEMXGQb465R29WwkDOjTgo4HkIkzUFC5d163UsgmV2JN5pZDOpqzCMshgnydyirnSj4ouCvsul32X4K9hv9cgXy/w0WvAz0sLGpUc/H31oGdKPbraazUqttzlKo8/a/6J/3nm8bPS33UdvDd4T9m/rs/T/v5vvqTcBCaLFYrKTGCwWKC4zAgGoxVKDUYorTAzhaqcZ2B3hRG4DBx8Yn8Hs/sbHeID4YHeEBnkDTHBvuxvX+5d8N8ddG1HEDUFetVUmK3wx7oDMH/1PqnCaMU4nvUyFTzxz1tjUtgPkv36CYIgrg30SiQI4pow8PGPVCZR00QUxIfkcvHu8AAvbbcWsXBLj6bgXykOmSCqE1TUTRY7GEwWJqDbwMwUS4ylzy6qgLziCshhnzmF5XxEv8xk5THw6DLvmXD0Hl3SA3x0EMiUT4yZ92fzQajoMwW/PijutQ00FmCcdWGZEYpKDVBQWgEFJRXc5RqXY9iClU8OsFhtYLE7wEujhFB/Lwhxew2E+Ov535VDErB6CIYpeEInCOJqkJpTzEsHbjuUgf1LsVNyfi5zwnfFJufR7TPH/RdXQxAEUUPQW48giJpFkoTkSV+2lJzSY4IIA8MCvCJv7tEMujSN4qN4BFGdVDAlHl31M/JLIT2/jH/iqHJxhQlKys2uRHpMaff30vKRe1/36L0fU+zRPR/d9DVMYdQoXTHr6K7vSZpHXHswvALDCjCUAL0EjBhmYMHwAkyeyL5j9j2XlhuhyD05nU5uBHB9zxrw0akgMsgHotjE+iKIYH0Qfu8EUd2g99DybUdh6aZDUGY0H3dKwo9OUH269sO7s91NCIIgagQyABAEUWOMmDdPlreh7EERpP9JAFF92ybI7h3YDkL99ZTki7hicKQYR/APpefD0awiOJCaB9mF5a4RYnccPo7Qo6KXEBEEMWEBEB3ixxU+mSjyuHlMoOeZp/CTugv+FjCHASYxRKXfNe/kiRcz8krgRFYBmwohnc1jW0/+AQw7whwDiZEBkBgRCE1jgyDUz4u8BIhqAZOA5hSVwczF22DjgXQLSM6T7Pc3rZdP5o/Tpk1zleogCIK4ytAbjSCIqw7W8jdoFZ0lwfGqSi7rnBgZKNw7oC20bRhOShZx0aD7PsbloxCNSj2O+KbmlEAKU/iPM4X/GJtwxN+VUA5d92Xg76XjniXRof4Qw6aIIB+m4Lsy5NMv7/qFB2Czf5ySEzLROyS3mE8n2YRlE7GqgY39ztBwhLkd0BgQH+EPDSMDIC7Mj3uGYDgI/sYwESEajgjiYkHPlb+3HoFf1uxnv78yu90h/cE6pFdU9oqUZdPHW9zNCIIgrgr0xiII4qrRa+pKuVB2vBtIzvvkMvGmpjHBvv3aN4DuLWJ5vXCCuBDowp1ZUA5pTDFjgjJkF5VDQamRJ+LDpHE4eo/x9+iyH+Ct47Xq/dgnunhjnD7GelNcPnGxoGEAwwiKyg08OWFhmYEnJcS8A0Xsd4d/YwiJr17FPQPw9xbsp+PJB6OCfbiByd+LypUSF0ducQWs3ZMKf209AieyizOdEixyOG3fhGT5b5k//7b/ym4QBEFUIyQVEQRxVeg1ZWakaBOnSpI0mClpYfcOaCv0aBkLQUxgJoWMOBc4Moaj+nuO58Cuo1mQwZR+g9lVMx89AKKD/SAq1A9iQvwhjClbmGHfUzsek/Sh+z5BVCeY0R09TvhktYPZauNeAyeyCyGLfablFGLMAWjVWMZRCRFB3tAqIRQaRwfxCcsZEsS5wH4tq6AM/lh/EBZtSJGsdnsae2/OsiqKp29453/l7mYEQRDVBknhBEFUI5LQb/K3Wrtk7QNOeIcpZg2axgaLj97UCWKZ0kbu/oQHjM3G2vEYl19UZoT9qXm8dvauY9lgZAo/xlzjFOTjBQ2jgqBZQhiP20dlCg1I+FMiQxJxrcC8Aex/XsYQjVZHMwsgJTUXDqXlQm5xGTca4IQhAm0Sw6FNgzBoGR8KQb46nm9ALpNR2ABxGtgnnsgugk9+34T5Sxx2p/OAwy5NFkrla1d/fT+GBfDIFYIgiCuF3j4EQVQLQ6fO0BrKZX0lJ4xjAu7Atonh4pAujaBrs2galSW4cFtSYYb8kgru9oq19Y8zYfdoZiF35/fWqrkbf6CPHkL8vSAqxA9iQgN4qAgp+kRdATW00nITzyWQmc+mglIoZL9vzCtQajBBkI8O4sP9IYFN0cE+EOynZ795HQ8boESoBIK5Tf7edhT+3XEMUtLyzDaH8wcQnN/kZWRtPDB/mtXdjCAI4rIhqYogiCum18S5nUXJ/qQkQFKT6GD/Eb2aC60bhPEyW8T1S7nRAkeYgn8wLQ9SThZAQamBGwFwQrf9uLAAiI8I5Mn5MGYf4/n1WjUpQkS9ASsP4HNQYTTz3AFpuUW8+kBqdhEYTBbw0avAh/3m/b210CTGFTLQKDKQLaccKdcz6GGSX2qE7Ycz4cd/dksZBWWZktO5RpTLXlvx3ugD7mYEQRCXBRkACIK4bPpN/kZnd1inSIL0qEou97u1V3Pxll7NwEenJnf/6xQsubb9cBYs336MC684moUl2JwSQFSwLzSNDYVWDSMhPMCHu0K7Su+Rwk9cH6BBwMGeB3wmcorKYc+xTEg5kcPzCSBo/MLqAm0bRkDvNvHQjn1ifgvi+gTDSDDx6Zyl22D1rhOYLiANBOl5p3fGvNXTptndzQiCIC4JktAJgrhk+k+c5W8B6CiThBe8dKouiZEBwl392vDEV8T1A8Y+lxosPFP/scwi2HgwnSv9qOB46zTg66WBhPBAaBgdDAmRQTxBGkEQZ2Oy2uBYRgF7jvLh0Mk8XnmgzGjmQlqbBuHQpVkUNIgI4KEC6B1AiQWvPzYfzICfVuyGQ+kFmIxyhSSJr8ll8s3L37vH4G5CEARxUZABgCCIi2bq1KniqpLInqIAk1n30adL82jNjV2bQGum+KNLN1H/wSzox7OL4SBTUg6m5UNGfilkFZbzEf5EpuSjS39kkC+EBHjx2GZMdkYQxMWDXgIFJQbILS6HbPZ8Hc3MhyPp+dy7JjzQi3vSJEYEQLPYYG4UQI8B4vqgzGiBrSkZ8Ofmw+hpVQqCtECQpPdXfjh2v7sJQRDEBSEDAEEQF8WIESNkBZH9JkkgTvbVqYNGD24nJrWOB51aQUna6jl2pngcySiEjQfSYeO+NCgsM4LJYufu+03jQqFVg0hIjA4CnUrJDUHk0k8Q1QO6gJttNjBbbHA8qxB2Hs6AvccyufeNRqmAAG8tdGwSyafmcSEgp2ev3oNxABUmK/y19Qh8vWyH3WCy5kmC8Ar4pM+msACCIC4GktoJgjgv7cbOUOh1QjvWWbylkiu6t04MEx+5sRNEBfuQ4l8PQeES4/ax9n5mfhmsZwr/OjYVl5u4cq/XqCAuLBBaJ0ZAE6b8a5nSTz8DgqgZsPSgyWKFw+l5sOdoFhw6mQtMAQSL1caTaHZvEQOdm0bxsqsYcqNVKygfSz0F++rthzJh1pJtkJZTbLXand87neIbIdn64/Pn3+ZwNyMIgjgLeisQBHFOeo2fGysKtjGiKN7XMCowYnCnRtCrdRx4MSWQqD9g6TKsxY+j/Ckn83lpPszej9n6wwN9IDrUn7v1R4X4QmSwS7EgCOLaYzRbeanBjLwSSM8tgpM5rtKDeo0SGkYG8BABrCzQOCqQl9kkoa/+gf30P9uPwqKNKZCeX3oQnMI3gmD9dsUHD2e6mxAEQZwGvQsIgjgLHPX31gi3SqL4tEouazKsexPFsG5NIMzfi0b96xE4gnQ4vYDXm95xJAuKy0xQwRSKuPBAaNUgAhrGBIOvTgN6rQpUCoozJojajNVmhwoTlhy0QMrJPNh5OJ2XHNSqXKECmKS1W4sY/klhOvULzBuRmlMC3/y1A9btO2mRnNImcDieXemftQmmTXO6mxEEQXBIkicI4j8kSRj4xHdeZrnpGZkge9xXr9Y9clNn6NUqjgmM1F3UdVDhx9hho8UGa3enwuJNhyA9r5S78Pt766Bd4yjo0jwOAnz0ILLvm1yHCQ82mw2MhgpQKJSg0WrrnCHQbsfzdyVL13t5s993/VaA8VnH/AFFZQbYvD8VthxI414+WF8+2E8HQzo34v066+NBIZfRs15PwPKSf28/CrMXb5VKDeZS9ht4QyFTfbr8vbuNTORHZy+CIAgyABAE4QJL+9kABrJuYYKfXtOhT7sEGNGrOQT56twtiLoISnylFWaerR9H+7cdzoS9x3N5dv6wQG+ICvaDZvFh0DAqmCo5EOdkwU/fwlOPj4VevfvDJ3O+B51e715TN1i5/E94bPRdbE6CP9dsg+jYeNeK6wT0DsAkgilpOXA8s5CHDJisVmjFnv1OTSN5qEBUkA8v3UmCYd0G+/zU7GL44d/dsOlAOnp1rQVBfE1tK1+1bPp4i6sVQRDXM9TPEwQBPcfPaiIKwqsCSP3aNYzwGtW3FTSNDQGVgkq41WUOpOXB2j2psD81D7KLysFgskF8ZCC0bhAJceEB3Lij16iv6yR+fy3+A37+/is+HxAYBHePfghatm7L/74Y/v1rKfz07RxwOJzg6+sHz0x7A4KCQ9xr6w+fffgOvPvai9CsRWv44fdl4OXt415TN1jyxy/w+Ji7+fzilZuhafOWfP56BJMGYonBk7lFsPdoFhw+mQcalRxC/PQ8XwAmEmweF0wlPOs4BrOV9/3f/7Mb9h7LzpFA+FOSbC+v/ujhVHcTgiCuU8gAQBDXMVjXf2155AOSQ3hDo5b739W/tXhDlyY8yRt5hNZNSgxm+Hf7MVi+/Sgf9bfYHPz77NwsFrq2jIdgXy+Xyy+FdHAefWAU/LnoNz6PbuEdu3aHuT/+ASq1mi87H9lZmTD6jpsg5cA+/jdu/+VPv0PP5H787/oEGQDqHxgiYHM4oLDUANsOnoTVu45AucECSoUM/L00MLBjIg8V8NVr3FsQdQ1JAiiuMMHsJdvYO+GIw253ZrB3+yMrvTOWUW4Agrh+IfMuQVyHoOIvtb2j+UmL38dKufzJRtFBXpNv6y70bdeAJ3sj5b/uYLbaIauwHLakZMB3y3fBp79vgp1HswG/RHTrv7V3GxjVvwO0bBABPjoNyGVinYvfvposXPAzHD96mI/am81mMFZUQIcu3SA8MsrdomowlvqPBT/B4t9/AZVSBTq9DkwmE9x4820QG9/A3ar+sHXTBtiwdiUEh4TCLbffBSrVhQ0ktYkjhw7Anwtdhp5R9z1YL700LhXsB7A/8NKqoVFMCPTt0BjiwwN4/gAMG9p+OAt+W3cADqTlc0MBe1dw4yFORN0Au3qNSgGdm0ZDVLCvmJlf5lthsg6LMnnrozsOOnnfwMUlq1dPo9wABHGdQb04QVxnJE+eHXPS5D1ZFGSvxof5db93YFvZfQPbQlyYHymGdQQc1ckqLIOVO4/D/NX74Md/d8Oq3SdALldAp2axXJAf0KkJdGsZDyH+mPCMvtdzsfi3+dwAMHzEKMjJyoTCgnym5IZBu05dQXYeF+iK8nKY/dkHcOjgfrhnzENQVFDAtx126+1kAKiFkAHgwmAiwBB/L2jbMAraNYmGxjEh4OelxdJysGzzIVjN+pgDqXlQVG4CL50KvLUqemfUEfC7xXd81+YxWMZXeTKvpIfF5uifZtmpjmwz8ODJbUvM7qYEQVwHUB0Ygrh+EHqOn90FnDCf6Y9TOjWNSph6bx9hUMeGPBM0UTfAWP7PF22Gp75YBjMWbYFth7KgXeNoeObu/vDwzT1gUJdm0Dw+DPyx5jcJ5xdNIFMIUXl3Op1M2V0PpSXF7jVVczLtBGxavxa0Oh3cPBKTyxFE/cFbq+YGgIGdm8JDw7vDs/cOgPaNY3gC0TlLt8MU1v98tGAjHM8+/3NC1C4CfbQwIqk5vD6mP7RMCGsEkjRNoZZ/3fOJzxPdTQiCuA4gAwBB1H+EXuPn+iZNnPOAQi4sDfHTd5hwazflq6P7QVSwD40O13KwrFNJhRm2HsqEF778B+57cwEs3XQYVEoFDOvREt545Ea4NbktRIX4gZdWxV16icsDR4aVShVs2biOx/Wjm/+5WP7nIigvK4Vb77gHwiMi3UurxuFwQF5uDsyd8QkMTe4EjSN9oUGoHm4Z1Au++2oWFOTnuVv+Bx67uKgQfvxmDtx18yBoGu3Pt7l3xA2w8Nd5YKiocLf8Dyc7zpHDKfDua1NhxJDevD1OPdo2gpeemQR7d+3g5fyuBng+q1f8DePuuQ06No3lx+3euiE8+dgY2Ld7Jzuu1d0SYMXyP6F5TCD0bNeYr6sKNMS8+sIUaBzhC8MH9IAydq89mE0m2LV9K0x65AHo0aYRP1brBqHw8H23w7bNG/h6onrA/kSvUUFEkC/cktwGXmf9zW2924JWo4Z/dx6Dce/9zo0Bmw+mc88Am53Cyms7GMKRGBkA7zw0CEYP6aDx02uHymSKbUkTZt45dOoMrbsZQRD1GAoBIIh6zIgR82Sh/ft1AxHeVYji5P7tEzUTbu0KHRpHUt3nWg7W6t9xJAuWbTkC3/2zG/5YfxAEUeSj/TgqdyNT/jFul3I2XBmeEIDO3XpCct+BcPzYYe7Wb6goh8E33swT+51JXm42TH50DKg1GpjywisQFBQM83/4usoQAFT+VyxfCpMevp/nG0DFvnHTFhAaFg4njh2FPxf+ypXZFq3bQiDbj4fc7Cx46vEH4etZn0FJSRHfBg0NB/buguXLFkHDxk0hIbHRaV4eaBh4ZsLD8O9fS5gSbIbmLVtDWHgElBQXwYY1K+GfZUvY8Z3QsnU7kMsvreTj+UIACgsK4PUX/wfvvTGNGyDi2PUnNGgEJpMRNq5bzc9HpdZAyzbt+PniPfnp2y+5gQOvo3mrNmfd57ycbPj8o3d4WEaXbr1gyE238jZGowE+/fAtmPq/CbB/zy7uyt+ocTMerrFr+xZYuvA3KC4uhE5deoBcoXDvjUIAqgP8qaHyGBsewEONGoQH8RCBzMIyWLQhhRsBsgrKeXJBTByIyQSJ2gsa/5vHhkCTmGDBZLGpMgvLB5rNQnh0pxuOpW1eVOhuRhBEPYSGigiiHlMQXjrWCcK3IX66IU/d3kN8eFgniA7xJdfwWkxBqREWrNnPR9Xe+nENLFi9H/RqNTx4Yzd4aHgPuCW5NbRICAc11ey/KuCIvkKphFX//gWHUg64l57OH0yRx9H/th06Q2xcAlty7uepMD8P3pz2HFf2B914M8z6bgF8NPMbmD7rW/j8q5+gGVPSMeTguUmPQnl5Gd8GjQSbNqyBjWtXg0ajgdnf/8bbf8y2+3bBUrhh+G1neSeg18LLzz0J6SdT4bY774Xvfl3C23/Mtvtm/mK47a77oCA/F6a/9wb88tO37q2qhzmffwS/L/iJGzA81/XBF3Nhzg+/wfgpzzOFvAg+ePNl2LxhLW8fl5AIfQcN5aP869esZEq9kS+vDHpgZGWk875q0I3DT+VjWLbod5g741NuyHj13ekw6/sF/Fgzv50Pz778FmshwXdzZ8L8H7/h7YmrAxoem8SFwrCeLWHcTd1h7LDuEOznAws3psBbP62BJz//kyclzSs521OFqD2gEaBVQihMGtEdHh/eReujVT3AFv2ePHHWHTB1KukIBFFPoYebIOodktBjwhdhyRNmfivIhA9bxIfGvPngALFPuwTQa5TuNkRtARU5q90BecUGmLNkGzz8wR+8ZBMm3sKY21fGDoGxw7vzLP4Y1y+rYkSaqD5wRBonm9UKv837/ixFOz8vF76e+Rkfje7SvSf4+Qe411TNot9/gVSm/OM+3/rwc2jVtj0f/Q8Nj4AOnbvB2Mcmgre3Dxw9cgh2bNnEt8Fj4sg3us0Pu/UOaNexM2+PE3oKvPL2RzBw6E2nRs3R9f+911/iI+pJfQfC5GenQZNmLSEEj8OmxEZNYMJTz0PbDp24e/yXX3wMJRfIcXCxoMHhyy+m85rxz738JgwYMgwio2O4p0BcQgO4d8zD0K1nMjeYzPr0A35tqMwPH3EHV+7RqwDXVQY9BPbt2cmup4gbYzp17eleboeP3nmNXYMRnnzuZW6sQQMMHis6Nh5uG3Uv9OzdH+w2Gz8n9BYgri6oQKIXABol7x/SGV4dOxQ6NouD3OIKXn/+4Q8WwhcLN0N6XilYbY6znieiduCtU8HQzo3gqTt6ysMCvBsKIMxMLo2a2nfsjLpV75MgiIuCJEmCqEf0mjpVnjR+Vn+5IPvNV68bdVO3psqp9/aG2FA/cvmvZWBs/0kmFGO9/le/WQn3vjkf/tx6BKLD/GFE7zbw4gOD4Y7+7SHIz8tdus+9IXFV8Q8IZApnD66kLvjpO8jJznKvcbH63795gsCAoGCubF7Im+brmThaLcFdD4wDjVbnXuoCt+2R1Be8ff3AxJTVg/v3uNcAd5lHMK7+6OEUrhR7QNd2z4g4sn3LRjiccoDnL0juNxACAoPca/4DjQdoHMA2pSUlcOTgfveaK2PBj9/xvALNWraBVm07nnZeiK+fP7Tr2AUU7Jz37dl1yvDQrWdviIyO5bkDfv52Ll/mwWw2ca8IHM1/8NGJ4O3j0kFWLl8GGSdTISIqhl3LgLPCGDAko3e/QaDT63kIx8nU4+41xNUGHwMZ66cCfHQwsk9beGnMELhzQHuIjwiCFbtSYcw7v8KLc/+Bv7YehRPZxWCz//d7JmoHaMzp1iwa3nloIAzomKjTa5XPObTinN4TZvZA2cLdjCCIegAZAAiintBjwrdhQknk+6IoftUmMaLTc3cncZf/AG/K6VObQMV/++FMePOH1TCVCcSYSTu/3Aw3J7WGR2/pxV39k9s15KP9RM2DimqP5H5ccTUaKuCvxb+71wAfqf576UI+sty5aw+ITzh/4uy0E8cgKzOdz2McPm67bPEfp01YScBqsYDdbucj3giO7ONofURkNGSmn4RHHxgFn7z/JqSdQ6Hdv3c3WMxm0Ht5QaMmzU55BpwJeiGo1GquYOfmZPNlaOA485w8U3ZWBm9zPtauXA7ojo9Gjk3r11S5n0x05WfnhJ4K5aWu0X5RJoMbho/g85gPwGD4b7QeXf8xpEHNzvWWShUWNqxdxT+1Wh1fX9Wxjh05DJJT4vezvNQVUkHUPN46NXRrmQCjb+jC+rWecOfAjmCwOuCT3zbC1K/+hde/Xw1bUzLIEFALiQj0hvG3dIUJt3aVhQf63CKB+KNQGjkVkwm7mxAEUcchAwBB1AN6T/68qRysCwQBHu7cLDr06Tt6QtvEcMoIX8s4llUEr3yzAl76agWs3HUCvHQaXrrvsVt7Qu92jSA2zJ/H1hLXlnYdOnMDgNVqhc0b156Kzc/OymTK9i6u7N5y+92nJZmrijK3sot8+v5bPCP+k4+NPmvKz891t/qP5i3bwJPPTQOtTs89AD7/8G24qV93+N8T47hRoDImk4kr4Tj6jiP85yIwKMQ1ai65suwjmJiwqnPCad2qf3mb84EJCpFdO7bC808+XuV+fv3pW27kqAwaKbr16s2VeQyr2LnNFf6AYFgAhip07NoTQsLC3EsBSouL+b0/diQFpj07ucpjzf7sQ3L9r0VgfxYd4gfdWsbDI8N7wCO39IQgP29YuycVXvp6BUyd+y/sOZ7jbk3UFvB7S2oVD2882B+ax4dEgCA8Jcgc07s//ZmfuwlBEHUY0g4Iog7T938zfHpOnDNccCqXBvlpuzx4Q0f5Kw/0hSBfHbmM1wIw3LW4wgTbDmXCs7P/hkc+XAj70/KhdWIkPH/fAJhwe29oFhcGWpWSu18StQMcSUeXfVSoD+zdDelpqVzxXLNyOWRnZkCzFq2he1Ifd+uLA+PiGyQ2rnJqwZR9TCjYolUbd2t0p5bxigIrtuyFRyZOgfjERjwnACa3u+uWwTwrP57TpSDnFSNO/53FJzas8pxwCg79T/m+EF5e3hDfILHK/WAFA6w80LFrd/D193dvARAVHQuxCa6KCUt+X8CNEniNP3w9m3sIDLtl5GnVBjxgKAVWGqjqWOgB0aJVW55rISIqyr0Fca3BEDS1SgFNYkO5wXPag4OhXaNoOJpVzBMG4oRVBArLjLyKAHHtwXcSlgp+/5HBcG//NipfrfouhUWxudfEWQOHjqVygQRRlyGJkyDqIpIk9Bk/s71DJj4pE4Qbe7SMU9/RpxU0iPCnWP9aACpmabklsGZPKuw4nMVH/iOD/aBNwwhoFBPKa2rLSOGvFWDdeqzpj9nqHx7/FCiVrkSZRYUFMKhnez46/fTU12Dk3Q/ArYOS4NiRQ/Dplz/CoBtu4u2QivJyGDEkmZcP/PLH33isPYIj9b3aN+GK7U8Ll0PHLt358ksFf08F+Xk81n/WZx/Czq2buYfAz4v/AY1GC9/M+QLenPYsH03/dM4P0KlbD/eWp4NK9jOTHuHz734yC/oPvpHPXwyfffgOvPvai9z48cPvy8DL2xWXf8dN/WHz+rW8ZOIbH3x2avnFgLkDpj49AeZ//zWER0bDz+wenTyZCncNHwjhEVEw49v5XKH38PYrL8CM6e/xko0ffvEVBIWEutdcmCV//AKPj7mbzy9euRmaNm/J54lrh4Mp+rlFZXAkPQ+2HjwJJ3OKIDrEB9o0CAdMWhsT4kvvs1qCzeGEnUey4OcVe2Dn0awy1il95VTCO6vfHnvhOCGCIGod5AFAEHWQpMlz+ztF8XulQn7LA4Paqyfd1g0SIwNIWKoFYNmrLxZugadn/Q3fL98FheVmHv/60PDu0Kd9Y+4OS8p/7QeTAd5+z2g+//N3X/HycyeOHYE27TsxRb4bX34hwiIiT42iY5I+j9v9pYKj9li3HjP/P/3i63zZgX27weGOn46JiweFQskT6p1MO8GXVcXO7Zt5skGNVssT8FUHbdt35ueXl5sNFez4lwLmW+jTfzBodTooKy2GQwf3wW8/f8cUQyc0adEKIqNi3C1dtGjdjn/iNVYYqLxcXQf7wfBAH+jZugEvJXjfkM6AP+l5q/bC0zP/gukLNvLqAcS1RyEToUOjSHjhnt4wqm9rb7lc/pBggcW9Js25PKsmQRDXFDIAEESdQRL6PP11QPLEWa+JkrQwPtw/8a0HB8hu79MSvDQqcue5hpitdi6ofvr7Jnjg7V9hyebD4KvX8vJ9Ux8YBB2bxvCkWOTmX7foP/gG7hGAiv8bLz3NR+J79el/0aPcGOeOie5QQZ733VeQn5fD93EmWN7OaDCcMhBgm8KCfL6M/cGXefAPcJUdRBd5z0OPpQHRYGGxmGHpwgU86d6ZHD96mNfhx2oCDRs3gSbNWrjXXBl9Bw4BpUoFe3ft4B4KZ8b6I3g9GNNvtZ69rk2HzuDj48crE/y1dCFsXLsa5DI5T4KI2fwrg+UE9Xov7lnx77Il3JhRFXgf8HhE3QCfDy+tCto2ioIpd/eDx0ckgb+3Dv7ZeQzGvv87fPjLekjNKQaTxebegrgW4PiCr14N9w1oC0/c3EUZ4u/Viskiy5ImzHy061OzvdzNCIKoA5xer4cgiFpL0qSoPmBzTNeqlaMGdWqoeOSmTtAwKpALT8S1oaTCDBv2p8Gvaw/AnKXbIauwAlo2iITBXZrB0G7NISrYjyv99A3VXhb/Np8rx+hWjnX5K5exw1wAWJrv+NEjTKm08PJ6Dz0xGaJj4twtXGCywPk/fM2Vdozbj413xbUjmMl/8/o1fD+YJR8VZJvVxl36M9PTYMvG9bBs8W+wiJ1H46bNePJBG9vfw/fdzpPhVVSUM0XXyBMQbt+yAT59/21ITzsBA4YO4273mNQPwwDQZR7bp+zfyw0WmBTQYKjgGfXXrvqXbfcm7Nq+BRIbNYFX353Oa+dfCphzAPeP291y+12nYvPDwiOhuKiQ7Xsrvz4MmcAqA+iNkJudxc9n5fI/Yf6PX/OkiM1atubbecBzx2vctG41r5pQXFzEQxmeev7ls8oZYgUDNBZs2rAG1q9eATnZ2bz6AR4rLyebf4+YpwHLN+7auZWXGvRw5NAB+HPhb3x+1H0Pco8KovaB77NgPy9o3yQGEsIDeTK6nUezYcmmQ3A0qwisdjv4eWl5PgHqV68N+E5Dj8MW8aFgsTmUWQXlSWB3JCR0GpZ9YvNCCgkgiDoA9Z8EUcvpPPFnjVYoneJ0ig/GhvqGPzikg9AmMQw0TAAirg0GsxX+2noE/t1xDE7mloJCLoPkdonQrnE0BPro+d9E3eBcOQAQHLn++bu58NIzk7jijrH1s75dwA0DlTlXDgAES9+tW7MSpj0zkSnmR/n+cbReJpOD0+mAsrJSPtIfGBQMC/5cxV3z7TYbTBk/Dn6f/yN31/fx9WMva4FXI6hgU+t2HeHNDz/nyrzHAOhgitHfSxfx7Pjojo+j597eviCx/0qKirhS3rVnMjw37U1ochnx7+fKAYAUFxWwdS/BLz99y40XeL44Uo+Y2HHLSkv4Nb305vtwz+iH+fLKZKanQ892jfj9RgYOGQYfz/7urDr/CCr7mAdgzhcf8+oHmHwQJ7wPmEAQDQh4Drfefje8PX2meyvKAVBXwbKp+SXlsOdoFqzZdRRKK0w8MV3PlrEwuFMjPiJNXDsMJius2HkM5i7bIRVXmNMFh/ShSjJ+tmz6+LPdfQiCqDWQlEoQtZjeT8wKkYuWWQKIYxpFB/o9f3ey0DwumBTMawB3Y7ba4Z/tx+DVb1fBun1pYLM7YUCnpnDf4E7QNDaMu/nLzlGDnaidbGTKOcaU9+43CFq2aQei+N+zhUqlWqOBLRvWcSV97GOTuWv6mdjtNl7jH0ejbx55Fx+N94D176NiYmHoTSO4cl9aUsRr72OpOkEUoEOnbnDHPaPhyedfhujYeH5MdO/HhIERkVFc6T+ZeoK7tcclJMJd94+DKS++yr0QPMo/guEGCYmNoM+AwaBnCnFebg4U5Ofy7XBf9455GCY+M5VXI6i83cVSwhTrFX8v5V4S/QYN5TkHPOAofs/e/aBV2w5830WF+VBUVMCNDpjpf+DQ4fC/F1+BAYOHuUIXzsDL2xsM7P6mHNjLqwRMevpFfq1VgQaUDux6eiT35edQUlTIyyjisfz8A3iehHGPTYIxj0wAWSUDAnpcrFu9ghtG7h/3+FlGHKJ2gqPNXlo1xIcHQo/WCaBTK2Hv8WzYmpIBf287CkqFDCKDfNg7Ubys3zVxZeD9T4wIhCbRQcL+1DyfcpOlu11U2GPaDtiVtnWp1d2MIIhaBvWWBFEbkSSh5/iZ7UWZ+KqfTtO3V+s48YFB7Zkg9J/QTdQMqPjnFFXA7mMuN9TUnFKICvGFFgnh0Ll5HPjqNe6WBEEQxNWm3GiGHYfSYVtKOqRlF0KInx5u7NYY2jeMgFB/L240IGqeMqMFZi3eCit2HHearPYfnQ7pzdUfjd4PgkB1HQmilkG9JEHUMnpNnasWShyPgCg9GhPsF//g0PbQqUkUyGU0slzToKv/ko2HuKs/lvVrGhsKPdo0gAaRQaDXqNytCIIgiJoGkwIey8yHdXuOw67DGRAd7APdm8fAkC6NIdCHytRfC/A7wfC4b/7eCcUV5v2CKL7o1MctXD0t2e5uQhBELYAMAARRi8B4f7WjbJogwsORwT56LLmTEE61/Wsam90By7cfhR/+2QMFpQYID/KBm3u1hoRIV1IqcjUlCIK49mDaCKvNDqnZhfDLyl2QkVcM3joV3NWvNQzs2BCUFC5X42DehpST+fDqtyulvGJDvgTSlF4+Gd9Omzbt8uqgEgRR7VDPSBC1AUkSehVFRCpE6zsalfKR7i1jVFPv6wsRga7kVsTVB139ywwWOMgEl48WbIClmw+DUqGA/p0awx39O0BEkA/IZTL6PgiCIGoJ2B2jd1ygrx46NY0FPy8NZOaXwZo9J2DboUzw0at56BwZbmsODMEI9tNDt+YxwomcYl1+ieGGVJO3f3zHG3ae2LzI6G5GEMQ1hHpDgrjGtBs7Q+GlF28GCab46TVt7+nfBgZ0SKQs/zWI0WyDf3ceg1W7TsDBtDyIDQuAbi3joVlcGBMgKcafIAiirlBhssD+49mwcd8JOJKeB42iAqFXqzhIah1PVQNqmPxSAyzakAK/rN7nNJntq5ja8ewq35NbgbwBCOKaQh4ABHFtERr2vPEBEYR3Q3z1Cc/emSR0bxELKuXZ5a+I6sfhdMK6PWnw/i/reZy/BALcnNQaBnVtBvERgWSEIQiCqGMoFXLusYWJWtGYu+toFqzdcwI2HcgALevTY0J9KayuhsCqDU1jQ6BhVKCw+3h2jMlq6xdj9clM27jwgLsJQRDXAOoBCeLaIPSfOMvPDtJTgiCb0iYxTHxyZA/uNkcP5dUHy/ml55fyjMV7j+eClgkpvds1hGQ2qZUK7lZKEARB1G0w/byV9ferdh6BldsPQ5nBDI2jA2H04PY8vw4ZeWsGDLHDd+2HCzZAWm6xwwmOqZLZ9tHqzx6rcDchCKIGITGXIGqYqVOniqvKIjqKTuEVpVLee2iXxuIdfVpCgDdlLb7aYFb/HYezeA3/zQczeNxoqwYR0L5xDIQGUF1wgiCI+kpRmRG2HkyF7SnpkFtUDm0bhkNSq1ho1zACvLRU1aUmSM0phnmr9sGKHUfNVpvje4fT/taajx8+4l5NEEQNQQYAgqhhkibOvkUA6Y1gP33CuKEdxc5No2gUogbA0YcfV+yG/SfyQC6XQf9OTaBdoyjw99ZSciiCIIjrAKwaUFxugH3HsuGfbYegpNwIjaIDYURSc+jUOMrdiriaGC02WLHjGMxevM1eZjSnMFVk8soPx/ztXk0QRA1AUi9B1BAjpk5V5pVGTxIF6YXYEF/tlDt6YlwcxSJeRVzCngm+/Xsn/LXtCCjkcujVNhH6tW8IWrWKZysmCIIgri+c7OWA5QP/3poCK7YeYvMO6NkyFsYMaQ+BPmQUvtpg/p0VO4/DZ79vhtIKcwG73Y87vNN/WT1tmt3dhCCIqwj1cARRAyQ/MjsGlNILcoX8rrYNwlUPD+sIMSG+7rVEdYNxn4WlBth2KAt+WrEHykwWaBQdDAM7N4PoED9XI4IgCOK6JyOvBJZvSYGDaTmgVsrh1l7NoEOjSAgL8CIh+SpzIC0PZi/ZBvtO5JRY7c63ZE6Yu+LjB3PdqwmCuEpQ30YQV5mkSbP7CE7hlQBvdYfb+7SS92/fgOINryLoXvjX1iPcxfB4djF38+/WKgHiwwN5vWiCIAiCqAyOSKflFMPaXUdh28E0CA/0hr7tEmBwp0ag1yjdrYirQVG5CX5esQcWbUyxma22NZIoPrfqvdGb3asJgrgKkAGAIK4SmOxvbVn0/ZLkfNVbpw59cmR36Nw0mpTQq0hWYTl8vGAD7D6WAzqNCkb0bgOtEiNApaCyigRBEMT5wbCAg2m5MP/fnVBYVgHNYoNh3NCOPFyPuHpY2H1fuOEgzFmyXbLaHIdECR7496PRm5iagg59BEFUM2QAIIirQK+pc9VCme1OmSB7JybU12/SiG5MkAhxryWqE4zlzCmsgCWbD8Gva/bzkn5dW8TBwC5NQauikRuCIAji0rDZHbBs0wFYu/sYxqjD0C4N4eYezXhYgEwkI/7VYtfRbHh//jrIKijPcErCuEBv/T/zp91mda8mCKKaIAMAQVQzPSZ8GyYD8xSVQj6mf4dE/d39W0OQj869lqhOcooqYPn2o7Byx3EoNVq4u3/n5nEQE+pPCf4IgiCIywaNy+m5xbDzUDps3HcCNCo5TxTI3usQFeTjbkVUJ5i493h2IXyxcCvsOJJpcDqlDyRJ/t7qj+4vcTchCKIakLk/CYKoBnqNnxsriraZTPm8/cauTTSjB7cDPy+Ney1RXdgdTvhnxzHu7r9h/0kIC/KFewZ2hE7N4iDQV0cZnAmCIIgrAt8jvnoNNIgKhqZxoXAypwTW7D4Bmw6kg0opg5hQP/IGqGbw1e2n10K7RuFQWGpSnsgu6siWacN73LgxfcNC8gQgiGqCpGSCqCZ6TZkZKVqF2WqVov9N3ZsKDwxqR/H+1Qy6ZeaXGOGrv3bAur2poFEqYXC3ptCjdQNQyMieSdQfnE6Jj0DihGUtJPwP593gfKU/Xe3c8E0q/V15HVK59CjOVjaYnVmWtLInDbbD//B/bIeTwNafvgVB1E9sDgds3Z8GizbshdJyM1NSI2DM4HY8YaBSTu+f6gb7wM8XboaF61OcVrvta7vFPnnd548Uu1cTBHEF0HubIK6QESPmyfIiipNFUf5aRKBXx/sGtIXk1vHkgl6NoP5yPLsI/t56BJZvOwoKhZy7+vdkir+/t9bdiiBqN3amQFhsDp5ozGy1c4MWzlvZp9li43+bra5Pg9nKltnZpwUc7AFw2J08UZZH6zex9iggI6jgm9h2HqXfs18PWBnD0xaVeJ1awecROVNcKifJ1KoUTLF3GS6xrbZSW3zuFAoZiEx00GmUoFYq+HqlXA5qth0qQbgvbIPrcN8aJfubrVexZQpSkoh6QJnBDKt3HoFN+1LZvAkGdEyEAR0SoUF4AL33qxnsJ39ZvQ/mrdoHFUbLKgHEySt80nbBtGlOdxOCIC4D6qkI4goYMW+eLH9jyX0A4ovh/vrop27vCS3iQkBGI//VhtFsg1/X7uel/UoqzNC5RRz0Yop/iL83eVgQtQpUuovLTVBQWgH5xRVcUTCYLFCOk9EMNqb8251OHsJiZ0q6nSnlDgf7xL89E1susVezRq0EpUIBKqZYy0QZ61NcCrRntB6VcVc/I/BlKtbWvcrVlv3tAZVxwe2qLElObmzwYGPn7HD8ZyywWG2nPAbQoGCxuLxucYmrrYMbIUwWC1hZWxNbj+0UcpG7Q6MnDp6X/My/3ZO3Tg16jYobELx1Ggj00YO/jxYCvHWgYddKEHUBfFbzSypg8/5UWLXjMC8V2L15DIzq2xp8dFTmtzpBw+e2Q5nw/rz1zuIK0x4QYfzKd0evZR2eq6MiCOKSIQMAQVwukiQkT5g9HERhdlSwj99ro/tBRKD3KQGduDJQBzmRUwQfzF8PhzMKIdjPC+4c0J7X86eRRKKmcOnC6IDPP/gcKvrZheWQU1gGuUWlkFdcDpkFZVBcZuT1xHGb/1z0XZ84iwqxVqNmSr2SKcAaUCrloFWrQcEUdD3+zZbjelSaXd0IKvf4ibCZSl3L6b1M5XZnc2afVDk84Ew85+zhtJaV1rlmXfcFPRuMRjNYrFYwms1gtdjAwD7tVjtUmEzciGAyW8Bmt/PzrnxteG74iV4Hvl4aCPX3hmB/LwgP9HHN++m5sYC1wk349p5tCeJag8/7ydxi+GbpZsguKIXoEF946vYe0CAigIfIENUD9lmH0gvg5a9XSDnF5dkgyu5e+e79K1lHcFoXRRDExUG9E0FcBn2e/jrAbrbewxTRN7o0jVI9PrwLBPlSpv/qoqDUAOv2psEP/+5mvZQIHZpEw8DOTfnIIUFcDdBFHkezTRY7GNknjoQb2Gch+y0WlhiguMIEBcUVfHS/3GgBOVPS0cX91KdczkfsUYHXaXHSgkatArVSyRR9BXeRF8Xr23CFQjw3BNhsPNQBDQPlBiMYTSYwGE3cowDDF9DLAI0F3EuCzWOYQZCvFw/3wSnQVw+BPjpe8pOHIajYJ7u/2I6SshHXAgyzWbntMKzfe4z/hkf0ag69WsVCqL+XuwVxpaBxct+JHPh84RY4lJ5vYn+Pl4vKH5a/d4/B3YQgiIuEDAAEcYn0mPRplNypfFsS4OZbejRTosufP2X6rxZQcFq16wQs2pgCRzIKoVOzWEhqmwjRIX58pJAgqguMsc8pKoO8onI+5RaXQ6mBKaImK1QYzVygt9ocXInH0Xr81DLFXuueR5d7V0y8a1LKXTHv9Du9fPD5R+MAKv/oZcHn2SeGG6CBwGQycwNChXseQwowVKJySEGwrx5CmNIV5IdeBN58HX0nRE2RmV8CK7Yfho17T0BMiC/c1L0JJLeJPy3PBnFlZOSXws8r98LSzYfKnJLzM8lifW31Z49VuFcTBHER0FuRIC6B7g9/5idXKb9TyIT+o4d0kA/r1gTUSnqxVwc2hxO+WLiZx/rjqOqI3m2hXeMoEpyIagHd9Y9lFkBaThF32UW3fYzj9cTgY9y9F1MgA/x8+eTjpQe9Ts3j6QVB5O68mOALY+nJtbdmQc8Bp9PJcxNITqyMwObZZ4XBBKXlFVBUWgqFRSVs3sCHCT35BrAfCfDRQWSwD8SFB0JsWACb96Xvj7iqYMz6vuNZ8NPy7WAy2yCpTRw8dENH8NKSB1t1gbmBvvtnF8xftdfssDuXmMSyuzd9MNnkXk0QxAWgtyBBXASY6b8wxtgMHLaZvl7aTmOGtId+7RpwIZO4MjDL786j2TBz0RbILTZAywbhcGtyGy64E8TFgAoijh7jbwld9zHpXlZBGVP0iyAtuxAy8sv4iDIqhK6EdDIeh+/r4wV+3t7g58s+fbx5tnqi7uJwOKGkrByKS8r4ZxH7RO8Bl5HHAQ72G0HlPyLYB2JDAyAyxA+iQnzBW6vmhkaVUsE+yYuDqB7KDWaYt2IH7DqcCRq1HB69qTN0ahxJyS6rCayEMmfpdli25TB6bC0HER5c+e7ok+wBprwABHEB6C1HEBeg19SVcqg4cpPoEF6PCPRu8NCwTkKnJlGk/FcDRzMLeYb/tXvSICzIB3q3awitGkSSVwVxQVChzyupgNzCMu52m1tUAfkl5VDAlpWbrK7YcK0G9DoNj8fnsflu932M0VcplaTo1XNQC7BiYkKT+b/JbAaDwQQVBiMYTCYeUqBTKSEA8wr46iAEQweCfCEsABMQepGyRlwR6A2w/3g2rNl1FI5l5EO35jEwtGtjXi2IuHKwhCqGDc5dtt2ZU1i+zikJT6/5aMwmtoqMAARxHkj6IYgLkDxx1ihJEj5gL+ygSbd1EzCujxSHKwNHan9bdwAWbTgIFSYb9O/UBLo0jwM/by11SsQ5weSQKEQfOpkLqdlF7Ldj4SXtsAa+hin4QQF+EOTvx5Q5b67go/u+J1GfSMnhCAZ6i3iSC+KEeQbQUyC/qAQKCouhvMLAfjtynlRQp1ZCTKg/JEYFQ0M2YUUC6vuJywHLgG7alwqL1+/jXiaDOzeC25NbkIGpGsBnel9qLrzz01opPa80Q5SEJ1Z8NOZ392qCIKqA3mQEcQ46T3xPo5F8HhVE4fX2DcMVk0d25wmmiMsH43bzmRL32e+bYcuhDPDRa2FU33bQLD6Mx1cTBApzWFrLZnfyTPHpuSWQkpYDB05k80R9koRx+AJT6uXcdT80KBDCQwJBr9Oeiu0mJY24FNhPDv/lvz30EsjOK4Dc/EJuFLDb7bzfwvX+PjpoFhsKDaKCIDEyiClvSu4JhhP95ogLgb+vg0xRnb9iO/dYapsYDuNu7MDLB1P1iisDn9C9x3Lg/fnr4WReSSl7IB92esXPXz0t2e5qQRBEZeiNRRBV0Gv8XF9BtL+sEMUHk9smqEcPbkfK/xWSW1wBa/akwh/rD4LNIUGX5rHQu10jSoxE8Ph9HN3PZ78RdOPPLiiD9LxiyMgvAdS90H1fr9WCF1PyMTkfxu77+ui5EYAgrhaYeLC0rAKKS8t4ssGyCiMYjFi20MzzCmBCwfBAX4gM8uGVBzCMIIhNlLiUOB8Yu7565xEeFiCx39iQzo2gb/sGvGQgCeVXRmpOMXz553Zp04H0ApvD9pIZKuZSckCCOBvqawjiDNrNmKHwPih+qFbJ739gUHvNwI4NQa9RutcSl8OOI1nw9V87ICUtH1okhMOQ7i0gignPNOpx/YKjYWlMWMNs2YdP5kFRuRHKDGawWO3gzZT8AD8fCA7wAy+9lrvzY9I+hVwBNNBKXCuwPKHFYuWJJjGHQEFRMZtKoaSsjP02ZdyY6avXQIOoYGgeHwYJ4YE86SRBnAl6lWTkFcPyrSmw5UAaNIwKhLv6toaOjSPJG+4KKa4wwVd/7oClWw6VOOzOHwJ9fCbOn3ab1b2aIAgG9TIEUQl0+9dKPl8zoW343QNay29LakGjOVcAunLPW7UPvl++mwnCAtzUsyV0bREPSrqn1x0eN+vsonLYtPc4bD90EorLTTxzO64KCQyAmIgwCAsJZL8PpugzIRhd+sm1mqiNoAELJ1Tk7A475OQVQnpWHmTl5bNlDpCLImjUSmjfKAo6N4+D6BA/noeCfs5EZdD7adfhDPhh+TaeMPCGLo3hwSHtuUGJuHxKDWYeDrB+b5qNySEflhudz22fOc7mXk0Q1z30KiIINz0mfBEmA/m7aoXstpt6NJXf078NJei5TFAwPpZVhK54fPS/QWQwjOjdBqKC/UgAvk7Amu0GkxXKDSbIYUr/wdQcSEnL5fOYiV+tUoKfjxeEhwbzOH4yChH1AUwsmFtQBFk5+VBUUsqrDODko1dD09hQaBYXBmGB3rz0oF6rIi8ogoPhTr+v3g0HTuSw30kwjB3aARIjAsgb4AowWmww/deNsHLXMZPV6njDohA+3PDOmHL3aoK4rqGehSAYvZ+YFeIUYSYTygaOHtJeOahjIlngLxOrzQELN6TAHxsOgMMpQf+OTaBd42jQayjWv76Dhh9Ppv4jbMoqKIVC9ne50cLd+jFLP7r2e+v1vDwfjvQTdYeivCz495c5UFqUDzfcOwFCouLda+oGJkMZLPzqAzBVlEOvG++CuCat3WuuDmgMqKgwQlmFAYpKy6CgqASKiktBq5JDgK8Owvx9ICEqCBLCAyA80Ie8Xa5zMDfA/uNZsGj9PnCy3w6GH97SqxlolNRPXi7oVfHrmv3w/T+7TEar/QcnOJ5e/f64AvdqgrhuobcNcd3Ta+yMQFEnn++lVfSYcEs3WY+WsTyrM3Hp5JUY4JPfNsK2Q5kQEewHdw/oABFBvjSKUc/BmGiMY918IJUp/WU8jh9dW319vCE6PISP8ms1KvZcyXhpvuuFg9vXQl5mGsQ3bQtRDZq6l9ZdjuzZDJ+9MBbKivLhwRc/hc79hrvX1A1yTh6F1x8eBsbyErhr8huQNOwe95qrD4ZDOdgzYbJYICe3ANKz8yC/qJg9EwIo5XII9NVDx6Yx0KFJNPh5ad1bEdcbaERFL6lvl22B1KxCaBYbDFiBKMzfy92CuFTwfTRn6Tb4fd1Bu93hWGZT2+5Z9+Yjxe7VBHFdQkOcxHWMJPSZFNEQ5MJ8nUbZ7d7+bcUBHdmfpPxfMnaHEw5nFMCbP6yBQ+kF0DoxAkbf0JVnxKZRrfoFk0/BYrPxhH2H0vLg9zW74Zs/t8De49lQYbaDTqeF+Ngo6Ni6OTRNjIPgQH/u8l/bavHnM8X8g6fuhG/e/R8s/uYjOLZ/OzRp1x3UWp27xfmpKC2CGdMegTmvPgEL574HaYf3QrMOvUCp1vD1RbmZ8PHT98KWf36HwpwMtq4nqDR1W7ErzM6ArSsWgtVsgjbdB9Y5o0ZZcQGsXfIj2CxmaNm591X3AKgM5rNA4xeGvgT6+0JcTAQksOdEp9WCzeaAwjID7D+RDX9vSYHD6bm8vUqp4J9UZvD6Ab9nTCbZumEkGM1W2HMsG7amZEB0sC/4e2kpqeRlgM9P6wZhaJQWj2UVxTvN4B3Z8aatJ7csNLqbEMR1BxkAiOuW3k9GtnQ6hE/CA326jruhozioc0OKx7wMsgvL4ZfV+2Hmoi1cuL0luQ0M7tKUC69E/QFj+k/mFsOWA6mwcscRWLrxAKzfewKsDhEiwkKgYXwMtGycyD8xez9P5FeLlZaC7JOw/s95YCwrYUK1nI8OK1VqaNy2m7vF+dnCFOG/f57BjRoOh50p9zpo3WMA6Lx8+Hqr1QLbVi6C8pJCiGncClp168/3X5dBQ8ZWdk1oAGjbc1CdMwDgd7FuyU9gY99Nyy59atQAcCb4ZCjkGArgA7FR4WwK44YBvU7HK2Js3ncCth1Mg2OZBVBUZuDboGJICuD1gVIu4xVzIoP9eD6dJRtT2O/AyEtOelPp3EsGZbu2ieGYd0NMSS9oa7PbGsR0unlL2uY/StxNCOK6gkzK15CpKyX5oWMHWgiS1FqQIJoJyxFMzI4EEMPcTYiriNNh93XYLNFalUIMC/CiEZbLBOMWscY/xvtjnL+PXgPk8V+38NbIwZdNPhoZEy4VEOmnAn8dU+DZutIKE2w9eBK2H0qHgpIKKDeaQavRQFR4KESGBYNOq3GNVNYx41naoT3w2YtjuVLbsFVnOLRzA2h0XvDaD2vBxz/Y3ercvHR/P0g/uh/a9RoMO9f+BVGJzeDhV2ZCUFg0X4/1vfOz0sBiNoLexx98A0NYH1O3lbfDuzbBZy88yBXp0c99DF0H3upeUzfISj0MbzyCIQClcNek1yF5+H3uNbUHdAHHkBqTyQxZufmQlpENZRUVrr5Vp4FWDSOgS4s4CPI9f814s80JqYVmKDJYoczkgBKTHUqMdl61gKg7oMdVqcHE86igN0iInx60ajKuXy42hxOyC8rAanc45Ur1MUGUuaxrxFXDCVIB03PSnSCkyUQhXXA4U9KzCrasnpZsdzchrgEkptcgU6dK4oGg/VqVShXqdFpGMFnwTtahJ8hkAtr0UTRk8iGWvaLv5SrD7q9L3Sed//JAoQTFSM/to/tYt8HvE/UCCf9zz/uqBHCaSuF4aipYLGb+HYcHB0JiXDQE+PvyEZW6bDTzGADQVX/wXY/Dpr9+gYKcDLjnqbd5grjzsW/zKvhwyl0Q17g1tOrWDxZ++R5ENmh6mgGgPkIGgJqFlxlkEyYOPJqaDpk5+eBwOtizJ0CTmBDo1CwOmsSG8FK1aIDzKP37swxwNM/ElX00xuJzio8qn9z7Juom2D/zTzbhd1mHu+BrDt5LfjvxQRNcs0T1w+8z68ic+MEmh0OS7A7nCab7/ChKzt/kguJEVHpjw7RpAltN1BTUddQQd08/EODQOAYLkjCa3fTuOLoW4au2xQSpbDF+KruXRu700SgcXipR8lLL6CG4StgcTqXRbPURBFGuUyso0/9lgMmszBY7z66LMa0alZxCJ+o4ZWY7lBjYZLJCqdEOx/PNkFFihYIKGxQbrKCUrBAd7AVhfjqQ1xP3jsoGgHueegf2bFgOO9cug/hm7WDSez+AWqt3tzwddB//+H/3QMrODTDwjkcgMCwKvn//2SoNAAe3r+OZ88PjGkJMw5ZneUmg3Fmcnw256cf5eaAE6uUbACGRcRAUHgMyuas0osNug8O7N0Mha9OmxwBQqjSQeTwFsk4cAlEmZ+fclrevbJApKcyFnLSjUFKQA3Y7e1Yx0VxoFIRGJYCXX4C71aVxMQYAvCY8r+yTR8FiNLDzk4FfUBhEJjThnhAesN2JgzuZUn4EwmMTeaLEc7F7/XIoLy3iORb8gkLdS137yMs4wY9lKCvh1+/tFwgRcY3BL/hsR7q6ZgA4E6vNBrn5RZCdVwDFpWW8uoBerYKWjePBPygEDuaYwO6QIMRHCeFsahiiBX+9ArzVMvBSybinDxoPiLqL5/2LFSaUCswpoWB9Mr1/LweLDZNyWtGzwqxWyivkMtHmXkVUIwarQywzOYVSk11WZraJ6UUWeWqBRZFdapUXVFhlrMvaLIFjpuiQL/v+oabZ7s2Iqwy9Ca4yt/58UqMqLrtNksFomQCtGoXoVEmNvE3hfhpbkJfCoVWIZHWsIWx2h8posXvLZKJciy9NiqW8ZLDEn8lq4+7+aoUcFEwAQbdEom6CChQmcLTaHVywlNj3KvCRfRFMNglKzQ5ILTDDPweLoLDCxhQJOUQHqHm4QF3/2isbAMZO/RyMZcXw0ycvceX64Ze/gMZtu7tbns6ejf/CrJcf4wr1Y69/CblMAf36rSerNABMva8vZBw/CD2H3gG3P/EyqNSnJwH05BEozE7nCeoQjd4b/AJDmaI/EIbc8wTfBhMOfv7iOEjZsR7+98lvcHTvFli98DseviCIMrh57NPQ/7YH2TkpuIFiw7J5sHbxj9xggNtiSTFUxL39gsCfKcYDRz3KQxculQsZAEoKcuGPOe/Aod2boDgvG6wWEzd6oOIfGB7NPS3adB/A22KIxIIZr8OfP3wGYTGJ8Mq3q04zYHgoLcyD5+7sASZDOTw3YwnEN23Dl1tMRp68cdf6v9mxMsFkNPDttXofCAyNhO5DboceQ+8EhVLJ2yN13QDgAb0CzGYLzw1wNLcCbIIKdBoNdGvgBS0jtBDio4ZALyUo6B1XL8F+22Z3gpm9i/E3j0Z49AIhLh189xnMVnZTwa5TK0qZXMj+IK42RptTKCy3yfLZtOJQsXZfpoGJIlKKKMAsiwV+mP9Y8wp3U+IqQW+Hq8i9c0+olSVl0yQRpqtkQrfbOgRLj/eJKOmc4GuK8VfZSfmvOdjLUlVhtvmCAKT8XwYocGBG4gomdKLwqVMrQaWUk/Jfh0EPjgqThX+vWLJPZEq/kilLKjYpmTDpo1VAtL8auif6wJP9o6FPYz8oNdthX2YF5JXXPxmpZdd+oNbowFBWzEfucdT9TDDZ3851f4HZWM5HmKMaNHOvqRqLickwaGSx2bhxpTJoSJj7+kQ4cWAnV9z7jxwHg+9+HEIiYiE77Qis//NnyDh2kLd1MmXZcz77t66BP758Dwqy0yGxZScIYMquzWziz6jT6eCGgV++eB1OHNyFeU6g17C74cb7J0ObbgPAzJTo4+x433/wHBzYtobvr7pAQ8PcNyfCOnbemGCxYatOMPTeiUwRv4Of2/H9O+C7d59mx9/B22O4W3TDFnweEzAe27edz58Jnicq/7GNWnJvC8RqMcMPH73AjSfobRAR3xiG3jMe+o14kCv8WJHhjznvwt5N//D29Q3sdyVRAekVCgCVN7SNC4D/DY6GG1sFQGygGrRyCUzsuTZb7Tych6hfoNKPo//4HkbN1WDCd7MVuxriEsFki+77KDeYrT4Op5MsKTUA6j9RTA9qG6O3PJYcUXJn52CHXiW2dYLwgUIpvnrj7INU9/IqQ1rQ1UG4c+bhSLvd8IFGKZvULdFX9tYtDQoGNw8w6lUyJ6lMNQsq/waL1UfGNBx0lyTl/9LAkeEKJmCYbQ527/BlSfewLoKGGxztx6SNWMLPzD5RXpTL5aBWqUChqDqRHyob6Dp8c7tgeHZwLDQI1sKhHCMczzfxhEr1BXQt79hnGFdWD+3ezBTas8tE42h02qHdXCHvwRTbyy3rh2EB3773NB+tb598A7z89QoY+dhUuGXsM/DC7GXw6KuzAV3m0TBwJku++ZC78T/92e8wZfoCeOWbldD7lgd424Ksk7Di17l8hBvd5V+a+w/cNfF1GPbAZHjktdnw0MszeKhAaWEuLPvh81NeB1cK3o8Nf86HlB0beOjE2Bc/gyfe+gaGj3kK7p3yDjz10XyITmzOwxL++ukLrtCjA2IMU+rDYxvye7599RLXzipht9vg3wVf8vlGbbqChu2bt121BHaw9ujVMPKxl+DJD+ezY03h9/D5GUuheadkqCgrhpW/fQ2lRXl8+/oCPse5ZVbYmV4BXmoZPNA9HMYlRWBIIWhUSlArlfyZRiURjXyYtNNosfJnFbcl6g9YEQLfxxjKiN55aNDFPp64NNAI4KVR4zMjN5hsvuweUpbFGkStEKV+TfyNTE/KT27oK2kVwmNekvPzOz7fn8hWk8p0lSApvvoRRn6xt58kWOdrFOLYW9sHVdzfJaQsQC93uNcTNQh7KWqY8OOjkMlkXlo1e1HST/5SsFhRgLRyl3+NSgFatZJiSOsYXOm32vhIP7o68tF+pjh5Rvs9ysLFgNUB7usWBn2a+ENmiQVSso088Vh9YcDtD/FSfakHd8Gx/Tu4slmZo3u38lF5VMA797vZvfTSWbf0Jygryufx6ui6r3WXDvSA7v9jnp/OleMzQQV7xCPPQ4Pm7fn3plCqQO/jx+e3rljE8wkER8bBA89+yGPvK9Oic28YNeEV3vbQro2QfmT/Wdd4ORjLS2Dzv7+D3WaF3sPvg/bJQ3mIhAccob9l3DP8d4ehF2gAQfyDwyE8rhE/H/SIQANBZbAtuu1r9d68PKOcXavZWAHbVi0GY0UZNO+YDMnD7+X3wAN6ZqDRAY0zR/dug/zMNPeaug9+V2mFZjiSZ4Lm4ToY2yscOsR5n5aXA+8lPtNKpYKX4kSjLeYFMJpcz7/RYgObw0EZz+oJIvvuNey9jJ6N+J5GI4CJvbfp+7005Ew2xEobgigoDGabr9XuqNs1W+sg3hqZ8+4uIeW3dgiq8FKJdwhy6bfbZ+y7gfV8JHReBUgbqmZGfr4zRi4TXlbJxA4P9ogo6d3I16QiV/9rAlNetUzY8Wa6vwxdvEhxvXhQJzCabWBgwiKCZYfQSk53sG6A3x+O+BmYMIhCPxpy0BUYXftR8cf6467R/kv/Rv20crihVSDc2SkUyi0O7glQX0YW/UMioG3PwXxkfuPf80Fy/me3ReULkwQ67HboPvR2rpReDlhD/9i+bVxZ1vv68/j3s2BKHCYDRGPEmTRp2x2atO/Bmpz9+t6+Zin/bNtjIHj7B/L5M0Gl2TcwlB//2P7t7Lqu3IBjYdd08sg+Pt914G3880yatMNzFqAwJ5Mn7ENQcW/cpiso2HWWFedzg0RlcKTfbrXy841wGwrQAJCTdoSv79xv+GnKvwc0LEQmNOU5CHLSj/N8A/WBjGIrpBdZoEu8N4zqFMJDdM79BAv8GefGAAXrv5Vy9iNGo7jd1bezvgGToNWTR/e6Bn8D6AWA72ksIoWJ7dDgWx3GvesJ9Gzk4QDoCWC2+mDeKPcqooZQyAQpuaGv6aGkyGJvtbwxk9un3TFjbyP3aqIaIQNANYIJ/+Qy5TMahdjh4aSI0vaxeouc/Zjdq4kaBEf+TVa7l0wminrWoaOVnLg4UJlDl1EzExT5C1GDxhPqKmo7KOth2S/u9ouKP7qDsr/xu8ORfpxEUcaVqCtFKRegE1NCBrUIgEKDDU4UmLmBoT7Qse8wPlK9Y/UyyDxxyL0U2HwKT9qHSnvnfrdwJf1yQGXZbHSVntbovM4a/b8QCpUKZLKqw1RPHt7LPzELflUGAgSvLSQqns8bypkizr43HJFf+t0nMP/z186aUAmvKh9CZVJTdvNEg8jK37+ucj+/znqLhwpgnoLKiknzTkk8cR+GLWClA8+x8NzQ4wLzLmAVBcx1gFhMBq7UI9tXL63yWDhhckcE8yDUdfBuYd6N4wUmiA/ScAMchuVcLPjM47OPxj8MEUDXcRwtRkURQwQwVwD+TQpj3Qb7enxfK9gzju8Bg9nG3wnExYMyj7cWZR6ZiANIFA5Q86De1CJCax3fL6pYrxJbsL5r6t1fH7i80jXEOSGpvpq49ecNGlVp2UtqpTj6lnbB5a0idZRJ9BqBrlsmq81LwXpyL42KlP9LADPiVhitPJ4Qs/yjyz8l+qvdoMEGvy802qD7JwrzKPBjTD8q/eeK7b9S0KOmR6IvdIrzgcxiC2SwqT7ImhiX7kruJ8G/C+a6FjKWfPMxt7J06nMT6C5RaT8XwRGx7rlq5gKPLGbJrwwm7fvnlzmw7IdPz5rQNR+TGJ6XSorj8nkzq9wPTjgSj1UN5Ow36QFzEjTvmMTnU1N2McW/lM9jcr+ivEz+W+42aCRfdiab//mtyuPghOUVsUSiSqO74P2o7ZSbXKU5MQTnrs6hl6T8nwlW+VDIXX0DegZg33AqIajFxr0CSGmsu+Dzgu9ttVLBQz3KjC5PD+LiQUOKlxYN5iJ6AviSJ8C1oUGg2jaiXVCFTimOcJil9298ixIDVidkAKgmlKXeI1nP+0j7WC9Lr0QfE438XxtQ+UfXLblMJuPKKyn/Fw0qjugujkn/0JUQs/zT3au9oOLPvzMmuONIHsb6s589+94wXEPOY3+rY7T/fOhVMri5XRA0CdNBZrEZjNa6L2hiybrEFh24orRnwz+Ql5nKR7j3blrBR+ybdehZpWv+5ZCfddI9V7MU5+e451zENGwJk97/AV6cveys6cb7J13S9T796W9V7sczPfP5QohKaOpu7aLnDXfy3yqO+GN1A/QSwCoGmHQR3f+btu/hbnk6GOtf1TE80wszl/C8B+fyhqgL4HN+ssgMvlo53Ns1FEJ9/itreCXg/cb+QqGQ8z4D+wv0AjCjIdGMfQqNHtdlsCygVuX6rWA4AJYMpG/z4uHeFEyGZM+J3GC2UTjANQDF924NfExdEnzMchHu1Ps773evIqoBMgBUA3fM2BbINKUHVay/vaVNUAXF/F8brDZU/m0+rOMWUYGlmP+LAwfvUNhDIQFLwek0mOVf5l5L1Dbw+8KY/gojjvYzoY79jaP8/2X/Zt36VVb8K4NGgFGdQ/jof0G5tc57AcjlCmjSrjsf5TdWlPIydFtXLOSx+1iGLpopy1dyf/E7wmMgGM+OcerVhcdNHuvxVx6Vrwy64eecPMbnUbnGa8GEeZHxTbj3w5kT7hONIecDPRk8xia/oPAq9+OZoho0BaVaw9t6iG/Wli/H8n4pO9aDjX3ysAJ2rphsUa74T+lVKNWu82Z4+wVVeQzPhGUGLzdXQ22h3OSAIoMd+jTxg3Dfq6GDCLzPwN+lx2PIkysAQ4lcfUwdf6ivU9CdHRPbYcgH5n3A9zx9lRePKyeACvs2mcli96ISgTWPUi5Kw9sGVPhomEwqSQ/eO3efq/MnrhgyAFwhU6dKokxU3yAThObD2waVU7b/a4Pd4VSi2z+P+ccX3gUEVsIFjhp7sgZjgjgdGU5qJSi08Wz+TIDjMbtMOEeh3ZXcC2N62cuxBpX+M/HXKqA3U1CySq31wgugYesuEBASyZMBrv7jO9i2cjE4HA5o1jGJlwu8EjRMIY1kyi66p5eXFEDm8f/yDFQGjQOoCF8KmFAPwWSFPL6/Cnav/5u71qNi3KB5u2oJ8fEJCIYgdzgD5gy4VNB4gGUVkS3//AZF+dmwf+saUOv00PPGO/lyD+jSHxqdwOexGgDmCKiv2BwSHMk3QZS/GpqG6WokHIt7EWFZUNavuMIDHKzPcYUHYB9ExoC6Bf5ksEIAvt/RYwyNOvg9EhcHVo7CUFIQAKsD+JARoObxUsmdd3QOLpOLQgITfW7sNXUlfQfVAGlJV8iB8O1e7JV4f6MQrSqpkV/1DeUQFw17mfGOmSn9ci+1klttiQuD5eCwvj8KA1jiD2MGPaN4RO0AZW3My4DeGTjhPArlnqzeKKzXhu8MT6FjrDePTcaqAHUdVI67DLiF3WsZpB87AIW5Gfw+dx1wq7vFldE+aSio1BooKyqAFQu+5CXtKnNo5wb4+u2nIDvtqHvJxdF9yO1cQT5+YAd88+7TUFFa5F6DyfAcsG/zSlgw43WuxDXv1Bsi4ptUi+EIjRotO/fmv82/fv6Ce0xUpZhjskEc2a8qp0Cjtt3Axz+I3e+D8Mecd/m5t+7a/yyDC343GBKAXgE71vzJDTToOXAm5SVFcCJlV5Xr6gpZJUzxtjp4wk1/Xc3mIkMjOq8awvoa7GfwfYEhYphYjqoH1C2w78L3O3pGOrjR3/UuIS4OLBGI4QDsJ69k987P4ZRIAa1h2sd4W1pG6QWQhDFhkQGUELAaIE3pCpGDPkwEoWufJr5GDbn+1zjYEZezDpnNynmNelL+LwocCcCRfwRd3HiJP9L9axU2u5MJ2xYwMaEbkzmhcnV6Ur/a9YVhbHJsgBqKDKgg1P0Rps790QAg8sR1qDC36tqnyrr8l0NC83bQ59bRPNYd6+e/9dhwnmTwr5++gPcn3wHTn7kfUnZsAIvZ6N7i4sBY/o59buTnvXPNUnj78Vtg0Vcfwj8LvoSv3noSZk57lLv/+/gHw8A7HgKtrnpyKmEpvu5D7oDAsGget//lGxNh+tP3wd/zZsK/7NhodHjz0Zvgpfv6cOXeUF7s3vI/UNFHt31k+2qXFwEq+jL56THvWMWgC/tuIuIb8fsz79OX2XXezO7dDH6shXPfh4+m3A3P3dkdvn/vGX4+dREMpcmvsIGaKR9Y9u/a9M//lRLEvofnCeCeSK6Eo6RE1h3w94PVATDED+EJYy0XSO5JnALLLOpU3AjAEwM6nRLFSdYgMlGQ+jX2M7LusK1ClDd2LyauANKWrhBBsN0aqFdJYb5qO+lPNQuO/JebLH6iIPA6/zTyf2F4iT+zjWeMxxEevG8yGf1yawuejP4onKHyj0m5UPhWo0suU/xrs4cGho5gMkAFew4LmOJS28EQCqyZjcjYPT4TrMPfd8QYV9Z0pRoG3flYlbHw6CXg+hR5Do3KKFUY6y7w/Vf+7nCb4WOmwLAHnuTx7Jho8NdZb8L8z16FEwd2grdfILRLGgxhsYm8PZ4rhgwgrn1WDcbW3/rQc5B00z1cGUfPhT++fAd+/PB5njEf6+03aNERxr/zrUvZvsTfEyrfOCHoIl4ZjOEfO/UzaNqhJ+i8fHks/8/TX4If2LH//nkmZKUeBi1bjuEPGt3ZcflqrRfENm7N7pWCeytExjeGhObt+X09E/+QCHjstS+hfa8h4OUXAFknDnNDAB5r8TcfwpE9W/j+4pq2Pa1iA5ZPxPPH79FzP2srFRY7U7Cd0CJSDxrltdc18PfLDQFMCVKwTzSKoVdSmcEMWEWAEgbWDbCf5vIS64MwrMNgstJ3d5EoFS4jALtdCnbvvNgnCZ01SIiP0h7kpZSYXHTL1KlT6d5fIST5XwEYhxIREbSnbbRX3MNJ4SVq8gCoMTAOC93+2U9YiXHraJ0lzg+6+uMLH7P8Y4Zg16g/dQG1AfxOUPHH7wiNAFi9QsYENFR+6tJ3hMnK3vwzlccqt2KKS20+dUNZCU/wh7H2Lbv0AZ+AEPea/8Ba8ge2r+Wl69r2HMSV0zPBEnoHt6/jCekweWDlBHf7t6xmSngmRCY0ZsptK674V8Zht0P2yaOQe/IYj9lHxdSXnQfW6Q9gSq7neFgbP2XnBijMTofYJm0gOhHLFJ6f3IwTkJ16hOcZkJikqtJqISQiDsJiG/Kkf5eD556ZKsqgVfcB3GX/TDBvASr7eHy8t+grjmEJaFBBxR2TCqLHQFWUFObye4n7CAyNgsRWnc7ZFsEkgZnHUyA/KxUqSov5sdDIgQaIgLAoCAqPPs1gggkXd637m382at2Vr6+tZJZY4EiuCZ4aGA0JQec2+lwr0ADglFh/xfos7L/wWUcPAXyvkDG+9oPfH3pwoPEGBwM0SjnJURcJvqsxHIb95i16tbKUva/JFaYGsNqdwozVWT7b0spKzGXlCb9M7kph11cASf9XwJ1fHGgrk0sbb2gdaLm5TSCTdIiagAl9Mu72LwgKTPiHI47E+cGYTRz1R/81jVpJ96yWgBZDdMPE+FpU/FEQw1E2QcSx6brXPeP1fL4qA1KyjdAmyosJlfQ7I4hLBQdkD+ca+fP07OAYUMlr93MkSU7eh2GiTDRYoqu5WiWvkaSFxJXhGhiwou2MJwtUKym8/WLAMEr0gJGJgkWnUZaw3zplVqwB/thVoGOTl9nmHPjzQy3+di8mLgOSzq4ASZTayGWCGO2vrJE0xGixraioEDIyMmRHjhzhU2ZmplhWVnbdvGVR+a8wW30lEBRapeIsRdZkMsGxY8cgJyeHCyPXO1zBZC8qbq1m/2GeBFL+rz34LOPIS7nBDFY76z6YoMzr97szb9dF5R/Bs24SquMKjMVO8hBBXA7oks0EXEgIUoO8DlRl8VQkwTwB2H9hzhJPmVI0bBJXD4vFAvn5+ZCamgrHjx+D9PR0KCoqumj5B701UC5ArzP0EER54Xr4yqZMmQJarRamTZvmXuLiscce4+/ht956y72katBQgsmTHU5JZeLhAFKtEqzsTK5gvwnZ0aNHZUajsd7oCFH+ajuWBpTJhBbuRcRlQprAFeAEZwxauL1V8hqRdDdt2qQYPXq0T8+ePQOaNGkS3KxZs+Du3bsH3HPPPb6//PKL2t2s3oJJV9DtX5IEJcZhqaqwVC9ZsgQSExPh1ltv5UaA6xlUMrFsHE48gY2G8iRcazCmHxV/zMKMghaPL1fgbxkFsPrhfhmoV3Ch345WAIIgLhkUKGwOJ/hpMe+Ha1ldAJV/XqHEnagUPc94sjnW12GYAFG9ZGRkwAsvPA9DhgyG5s2aQkMm+3Ts0B5uGzECZs2aCQaDwd3y/MjZd6V3JwM2WVFmsNZ7w015eTk3nqDBpDJ4z2w2Gxw+fNi95NygAUDLZFGb3ak1W+x6tqjWPK27du1SJCUlBbRs2TLo559/rjf6ga9W7uSlqp1CjHsRcZmQNnAFiCBGoqeul0Zx1Yeat2zZohg1apTfwoUL1Uz5t33wwQelr732Wll0dLRz6dKl6nfffVfnbspBy9/NN9/s16VLlwD0GHAvvqqYzWZh3LhxPj169AgoLS2t1o6QvYsEg9nq48BQVjUqTFVfElp0ET8/P17L+HoFR5A8SiYmbNIomUBG7pjXDDTG4GgYJvbjmZfZd4EltvC7Qbf/+gR7QfMRJDIAEMTlgf2Fjb3sfDTyOukNhMq/AvPMoGFTQEOAywsNjdHkEVB9PPTQOPj4o4940sznX3gBpk//BAYPHgw7d+6A2bNmQV5errvlhUHxAEsFKtk7ycwNN1ZusCbODw5EaVRKzKegZfcMM47WyAOLMnbfvn39cVCwqhF+tVot4XOIU0hISL2xvuGAq0wQMP1iuHsRcZmQAeAKEMAZiUqVXnX1k/8xZV+fnp4uu/HGG83ffPNN6aOPPmqcNGmS4e+//y767rvviiMiIk57wHNzc8WdO3cqcCopKamRDgldjjZs2KBgk9JisVTbMVH5Zx2rL7paYYyaSnFue8aAAQMwTAJ++eUXCLhOS4WigIXCFsZk4stco8IM5O6VRI2CHQMmWip3G2NwAWbzR+UfR/zrYxJGb6a0oALjYAoMQRCXDurIdvb8oDGtDur/bgRudHb1dwr2l+DyfjJawMo+yQ5wZfz77z/w919/QePGTeDXX3+Dp56aAmPHjYMvZsyEVavXQHJyb1714lJwGQHkoGbvJ7vDleiOKgScH889Y+90weZwagxmmxfKrO7VVw0ccFu1apVqx44diqrCPZo1a2bft29fPtMFcgcOHOiq+VwP0CgFiUdFSWQAuFLIAHAlCEI4vtW81LKrbl1jD7JcqVRKXbt2tTLF1olWPZlMhqPc0m233WZesGDBaYWVUQDHyTNfU1T3sTCuCkf+7U6nWo3KfxVu/5XBe4JeADj6Xx+VqwuBCX3Qcs/uF7dKo/JP1DxohEHFH4VdTBSEoCCMJbTwN1qHpfoLgqOW2A04arDfIYj6BD466EHjpUYPgLoPyitKHF1GQwB7L5usGAZl4QYBUjAvj4MHD7J754Q+fXpDUHAwf6/ghO+ZFi1awDvvvgvR0ZdX5QLlLHRtx7ANlCdwMIE4NyhqYjUqNASgJwD7XWvZM3zVH93zydv4nDFZWNLpdNwToL6gU8mcaABg/59dtoe4JOrDu+WaceesffvYC7rJp6MSL97PqhJowfv777+VTHnXFBQUCK1atbKNGjXK3Lx587OSCiYkJASdPHlS/sQTT1S8+eab5djJn4sHHnjA5/Dhw3KMAcKR+C5duli9vLy4kWLKlCmGXr16cY3klVde0RUWFsqeeeaZCrZv2UcffaQzGo0wcuRIM07sBSP/9ddfVVlZWTIMKcBtENz+7rvvNoWFhfF9lpeXC2y/XsePH5dv2rRJiYkKk5OTLWicwPXPP/98BTuHU4XBS0pKxN9//13Frl2FbkzoqnTDDTdY0JCBHZa7GcdotnmXVhi0mzasFVb+s/yseC0EO7fPP/8cQkND+frHH38ckpKSYOzYsadCAjywawF2bFi5ciVYrVa+zY033giDBg3i+zmTbdu2wW+//YYGGNBoNNC+fXvuYte0aVN3i9qDhQlVKFjhDURPCYr3r3m44m9z8CRYKNjiCJhMLuNusNeTQWrcNymQEKyBaP96n5qEIKodk9UJG4+XwjODYyEusH49Q67BCaer5ClTMLmXAOsjscY6hakB5OXlwddffQVbtm7hIRSDBw2GYTfdBHo9hpj/xyefTIcJ48fDsGE3wZw5c8DXz8+9pmrQYPD2W29C5y5d4f7774d169bBsmV/wpHDh5kcFAZJyUkwdOgNwBRG9xauAYX1GzbCv0z2KsjPhZzsbL6cyWys7VC4+eabT2tfmS1btgCT8WD37t1c1kLZicl40KhRI3eL/zhx4gQwORi2bt2KcjFERkbyPE49evTgVXEuhtWrV/Nr2rNnD98HEhERAb179+Yy25my4MMPPwwzZ87k92L27NnupcD//ordfyZH8/t6JkzGhb/++osfB71e0cgycOBAfhy1WuPOu2SVVAq5UatWlOE2KI8vWrRIhaG8KB/Hx8c72L0zs+uzeq5v//79KG+rs7OzxbS0NC5vo8zAZFkub3vc+I8dOyZ7+eWX9ZmZmTImx6q8vb2dHTp0sDGdQMLfy4wZM0qDg4OdRUVF4tNPP+3FZHzx7bffLmM6xFlWnGXLlqn+/PNPJcru+FwmJiY60Mu4Z8+eVtdAxX8sXLhQNWvWLO1LL71U0bBhQ/v8+fPVGJKM3gdMHraz+2Zs3LhxjViKJv18NLigwp72/dhmCe5FxGVAve0VcCUGAHxomAKu/+STT3RMCRbxRYgPMI7us06guFOnTqcUZmTixIne06dP14WHhzs+/vjjMnxIz2XVCwoKCsGH3/3naXz22Wel48aNM+I867D8mfIuPvbYYwbWUXgXFBSI2AmwTsmyePHi4ieeeML7hx9+0LBzE7Cj84CKfcuWLW1//PFHMXZKOTk5IlP4A7CTczc5jW+++aZk1KhRJuzMjhw5ImedmS96NKBxAq8blzPlWmrRooWNdZLFeA9wO7PFps8vLtU/M2WysGTRQkDjROXz8IAd1a5du6B58+ZcYe/YsSPvkL/++mu8F+5WACkpKfylwjo7/oLAa8VtUbHHzptd66mXGR7ngw8+gHfffReKi4t5Uhg8T+xgse3333/P8wzUFniZP/dIs06jwtI0fJ6oOVBYwpe/qyY2CrVy9vvCx/D6+y7IAEAQl099NgBUxul0uEqgoiGAvbM07P2qqOUlD68maampcBNT9g8fPsSVZgQVfyaLwTPPPscVbw+YpK5pk8Z8xP+ZZ5+FF1548bxGZgwZuPPOO6FP7z5cGX/77beguKQE7Ey2QTkI933byJE8j4DnOLm5uTBixK2wjSnmKLN6XM3dMhsOBgGTA/k5eEDZCRVnzK7PlE8uO6GshbITU3y50t29e/dT54pGgoceeogPzuA1e+QylMXuvfdeYPIub3chfHx8eFI/zz4Qj3yHhgfcT2VjxaUaAErYvWLKL3z77bc8zNRzXajA4/1C2ZIp3/xeoNeE1e6QtEpF2bq1q+xM5vZl1yeycxM82zD50ckU+XJ2HCPKwuwe+GAy76rk7datW9uYsl0cGBjo3Lhxo2LEiBF+2dnZZ8XC4j1lv4s8NDCgEaFfv37+OIDHZNtipjOcCgPAvGATJkzwWr58uRoHIj3Hw/NCWXzkyJEmNCTwhW7efvtt3TPPPOONIcfsPDV//fWXCrfF60HdBY0OS5YsKWJy/NlCejVDBoDqgYYIrxFMUVUwZVzHlEuu/COsQxGYMo0j8l5nKvBTpkypQKWbdciyW265xQ+nf/75R4ntPJ2dhzVr1hR++eWXJaGhoQ58oH/88cfiLVu2FOCEiri7Ge+80Jr46KOP+rAOTGIdQsWLL75YjhZH3K5BgwbcqvfFF1+UeLb/6aefivEB37p1qxINErgPdhxutFi1alVhbGwsf/hZ51Do2YZ1jGbsmDAvwV133eWDMUs333yziSnkeazjyd69e3d+//79Ldu3b1cOGzbMDzsVi9WuNVrt+k3r1wm//7oAoqKiuIUXj4eW7OHDh/MXymuvvcatxqj8e64JwXta+b6ghblv375w8uRJYNfIKwRgB87OGdh9haVLl8Jzzz3HlyG4nl0rYKZYdm28vGBZWRn3BmCdcZXeAtcCvERPgiU8J72WlP+aBhMlGc02MJgs3PsCFX/1deDqTxAEcSVgHhRe/pQrkALrRy1Qwd5laEyt9Pq+LkBZA5P67du3lyuyKL/ghMuZrAU7tm8/TaZp2LAhPPPMs1zhfJkp261atoBf5s/ninTldh74IvbP2rVruPLfr19/7g25YeNGeOyxx3kb3J4pmqe2V6tU0ILJVuMnTICvv/sBVq3bCBs3b4WZs2Zx78k///wT5s6dy9t6wJHxN954gyvMqHivXbsWc0PBCy+8wK+FyYSnBnJwNP3uu+/GhHZclsNPNDLgfpn8CZ9++ik3JHhk5POBRoVXXnkF/v33X9i5c+epY6LsuXjxYr7scsFzQiMBng/e7//973+wfv16vk88b8w3hQNOWEIQZUgdL7csE46lpnozudIXPWw7depkZbJkEcrETJkuZds4mEyrRHnXI2+jMYAp3qfkbVTcmzRpYt+8eTPK29yFoU2bNvZly5YVsakQ/8btUPbG9rt27cqPjo4+bRQev0t2/qcEEYPBIDz11FNef/zxhyYwMNCBycTZtRRs3LixgJ1/BSrz7Fq1zz77rFdlQ4TnN4GJvjHX1xNPPGHA7fCa0AMADQ2TJ0/2RiMHb0jUeuiLugKuxAPg/fff17GH0Nv952lEREQ4fvnll+KOHTue5gWAbvgff/yxjimmajQEeHl5SR06dLCyTtZ05513nuY+jyUDb7/9dj8cnWcKckFVVrnk5GT/NWvWqFjHaWGdSxlThC/Kcsc6GyVTwP2Ysu9gSnuBRxlG16bOnTsHMAVdkZ2dnYsWQb6CgZ3HJ598okULYvv27dGaWeTt7X3qfNE62q1bt0AMD/juhx+NXXskaWQCiC8+9wx7+X3MXbvYendr4KP47Np5p4+KOlp5ETQGsI4W+vfvj54HwM6Bv2zQwuyx6uLLFHMEeMB9NWvWDBo3bsyTByYkJMChQ4fYC7If+Pr68k7epczVLtDFHOv2Yqw5lu/BuD1yoaw5UPHHZFZ4//Gu428EJ8/IxvUMeQAQxOVzvXgAVAZlBPQIsLP+FAUDT1gAlqi7Hti1ayeMZArzsWPH3EtOZwpTOl955dXTZBEcif6WyTlffTUXmCzG5RqM/x8yZCjcd//9fODEwz///AN33TkKjCYTvPbqazB6zJhTbvGotE6Z8hRM//hjuOeee+HDjz4CJp/xdR4wvA3DDPGdh4MMn07/EF55+WXo06cPV7A9oLcCylioJOOIucebAJV4pmTyc2zbti03cjBlkntTTp06FZjCeZq7P1NwuQEhPDych2yGhYW511waeAwc6f/yyy/hvvvuO/V+vhQPABwQQnkTDRjz58/nsqEHNA6g0QT3hwYMHExisjWXz2bMmg2PP/owJCUnW7/79tviyjIxhtjiAByTVa1KpfKULHwm7D4omSzvHx8fb0d523P+OKDG7k0IDgzioB/qA3yFG48HAIYKfPfddyVMZudxEehBMHToUH+c//PPP4sq6xnoiYBy+osvvuiF3gY4ou8JSX7rrbd07DvyxmuYNWtWCSYW9HxfP/74o/qxxx7zwXNDY0RVYczVCXkAVA/kAXCNwJF/9+xZoCdAZcubB1S4X3311fK//vqrCN32sc2KFStUTz75pA+bvPDhdTe9JMaPH2+8FLcddNFHY0NKSsrFBWcxTCaTgCP/+Dl69GhjZeUfYR0ZxjFZ8dqPHTuhVchkIiZVqago5+vj4uL4pwfW2fGXRXZ29gWtw/n5+TwODTtq1pGepvwj6JbWuXNn3q6oqIgvQ+8CdL1DNzu0QKM1uzaBwhKO+uPov4oJSli+h5T/mgEN4ZjRH0f8XcIQJrhS8t8jKf8EQRCXDvadmLWe96VMycXQAIPJyo3c2OfWd4wGI1eKzwWGQHpGYT2gjDLmwQfhj4WL4PPPv+Cx/BgG+cYbr8MTjz/GXfjPRK/TwaDBg06LicdR7Xvuvod/BwcO7OeGhTNB+QLlDJVKwY3fPr7+7J2n4CP+HvD8UAHGARkm550WsoADRV26dIF27drxeZS10JsT5TdUtisr/wiGWuL2WJe/quu4WDw5BzIyMk55eF4qOLCE22NoaeWBKAQNMmgEQUMFyuTYFsGQlvVrV7vkzlF3yQICA08TDho3bmwfPHiw5XzKP8LkbQnd8tFg4F50RWzZsgUrg4mYgwBzB7gXczDc4N577zWhfF9WViYcPXr0rJEvdt42PO/K31fbtm3t7LcosesX0ODgXkzUcsgAcI3AJBrnGlX28fFxsqnKTgEfTFTWP/jgg7LVq1cXMsXVijVA582bp/n333+V7maXBHtwnVUpLrhftBY+9NBD3uyYgezYoayzCmMdeBCGKlyKqw8aJzwdA+vsfXE/Z06//vqrBl8gokwQdBoF71hjYmL4SwlH5jFuH8EYL3Qrw2Q5qLif+eI4k4KCAu6+j6BnAL7szpw84QUe0HKOLzB/f3/uzoZeBZgTAEMI8PjXErQslxstYHNgpn8FYHWEKr4+oprBnwe6pmItf4sV35uYE8L1+yHFnyAI4srBvhTf6RgWgEqnzeaqGGC3nx7WV98IDgk+ZyI/VJhxoKKq9wy+f9AdHw0Ba9asgTFjHuSyE47Ko0v/mYNJuI+qygO2btOGf+Iod+Vt0BiAHphjmDzUqGEi+HnpINjfB5547BE+QHOm0QI9GNCL8kwPAgSvw3MNeByPYh8bG3uaPIYTxuvjoMzFgrmafv75Z7jhhhtO299TTz3F1+M1Xe7vx2PkQOMF7vNM8FrxO0BlHw0wHtC7FGnRsrXMYLL5YlUrvoCB98HjPYt45O2xY8f6NGvW7JS8jZ6xTNbl+QPcTa+IAwcO8AvwJAM/Exz5DwoKcjCZWcTkgO7Fp8Drr3zeCHteJbwevL94D4i6ARkArhF9+vSxYLK9M40A+OK74447TGggcC+qEnwAWWdkwwR76BqEHgXo9n9mZ3+5YFzSu+++qxswYEDAokWL1GitHDNmjPGRRx4x3H777UbWOV/2mxgTGOJ+TpsefdT86OPjpceeGA89unXjo6p4jWgFxtF+dCebNGkSvPPOO5gPgbuZoXEAXcRYJ+ne84XBeLOJEyeeNT355JPoCXHKZQ6/B6wmgPH/+ImGgGeeeYa7gb3//vv85XUtQHfzMqb8Y4k1VP5VimoxChMXwJPgj9dFZr98fAli7CrGsBIEQRDVC77/8d3uUbgMFpc3AHoG1EczQGxsHNx/3/1nKc6oWOGo8y233MIV+3OB7SIiI7n7PhoDUBnDLP+Yv+hi8CjmlcHBkyefnAx9+/SG9RvWQ8+ePZnsNZ7LTP369+ffDx4HK99cDh6F/Ex5zDOh8v7oo4/yqgDnA5MN3nPPPdzFHw0BTG49tQ9MVFgToIyI97CqASksx+wESWmy2L0qGwE8oPL/xhtv6Pr37x/w559/qrCGv0feHjFiBB+RdzetNqr6vj0EBgZyhR4Ve/cioh5CBoBrBJbQ++STT8pY52bwxAW1adPG+sEHH5QyRddQlZWxKrC0ByYJwXks91FdVkKMycdEIOiehfFDc+bMKf3oo4/KPvzwwzLWKRs8ZQUvFnY9EmY9xfmBAweacT+e6f0PPqh47Y23pWmvvCZgbFqb1q34NnhsTOSCbmConGNMGCr/P/74I38RYdZ+HJk/X0eGoAHBkyNg5MiRmM20ygn3jVZcD/hyQw+DN998k1uWMYYMrZtoAMCqAzUNvmTRJZK9NnmNXoz7J64uKKCg0ImKP5b2Q9dUHJnigtgFfncEQRDElYF9LcpDqFg5HE7eH5vQEIuW2HoEXt+4hx6Cb7/7nseQ4zWji//dd98DmJk/LCzc3fL8oLw0aOAgPp+dnXPRI7IHDxzgn97ePqeU2HVr18L8efP4efzww4/w8fTp8BaTld586y0YcesIHk6J3wIPR7S6Bp+YssoTEV7I3R5lMsyxhGD8fFUyGU5PP/00KqS83bnABHzo8YAlnTF+HzP+e7bHcoVXCl4Tgh4LVYWcohfE0aNHuSyK3g8ePNvlZGXy0sxWu0PD7tNZdRPT09Nlc+fO5Y1R3may9yl5e8KECQZ0r+cNqwH2++D7OnnyZJX6HyYJxGpdGHYQFBR0SXI+UbcgA8A1AjsKVNzfeeedMtZx5JWWluasWbOm6KGHHjKemcwDO3Acka+qI8cRfyzpgfvD0h8eSyH+7VGMPVbWSwEtkpjVs1GjRvauXbvaMGbfs7/zuVJ52pzZSWKnExkZ6cD1v/76K5Y6ca/ho9oaG5u0aoz9+0+pwuvFEXi04KJyjrX40R0NM/pjJ4/xZBdjKMEMrZ4XDdZvPde5V16Ox/a4+qMhAGu9Yv4ATBCDVnGcahJU/tENUhAF0KpVVOP/KoM/Bbzn5Uam+Lvj/HHEHwUjz2+cIAiCuPpgn4vGVxVWV2F9MYa/lRvNYGZ982WIN7UWVN6xZv2ixUugoLAIMrOy4YsZM6BZ8+ZnuV0zGa1KWQxlq0ymcCItWrY4y0MS5ZrMjIzTtsP5Pxb+wT8bNWrIFX4EcyxhYru2bdvx6kcehRbb2ZmMhJ/4NsRzc+UkcnC5DOP7MUt+5WMgKL95lGg8RkhICF+OgztntvVQlcJ9JpgAEUEPTVTAPXmecNvLjfuvDO4Xr3HRokVVen8yhZnLhHivcXDKAw5QISh3ypnsplbKBbPNoccqV+y7EzBRH8qa7L7wCmBMJ7B169bNeiny9sXcn8pgSUHc7vvvv9ecOWCIx0FPYszV5e/v70RPBPcqoh5CWsQ1BhUKdKdHCx8q72d28gjrHFW9e/f2nzZtmn758uVKrKGPCUEwGz/GC+3fv18eFhbmYB3vqZgeTKrH9sv6BqeA9TpZpyseOnRIzjqpi/rOUbHGUX4sX7J7925esx+NELt27ZK//vrrXmx/Zw0/47VgqADOY+eCFQjwmCUlJbzMyYABAyzo7bBy5UrVO++8ozuYkiLPzM7VZmTlemVlpsPWzRt51lVM+uIB48Aw3h9H37FeLLt+/jfGWWFiv4txxUcPgFGjRvGX67x587gHQWpqKncbwxgzTPS3YsUKXs/Wo/TjPLqToQcCvrCwHRogMFcAvgQ9L8KrDfb7mHAOlX+sKa/jAhApoFcLvN/o7m+0WMGEcf7sVuOzgJMgUHdJEARx7RB4X8zzAzBZCUeduXcWhgWcQ0mqa6ByhrIKyj44oVLpUQYr07xZU5g4YQLPQL9v716uhO7YsQM++/RTeOrJJ7ncM6D/gFPKsAd0kZ88eRIsWbyYK/iY4f7XBQvg008+4XJNcnLvUwYA3AeeS0rKQT7CjcooGh5QBpszZzZX6PHccHQbPTXwu7jxJleJZgzbXLJkCfcGwHxNKLMxeZWPzqNSjoMy6OmA+0cvSyyxjIn2UC7D9pggEEv6YZWnC4EJ+BCM1cfj4W8B94PbYtjolYJVC7CMNMqKGJaA14LniMfAe47VDlCmROUfK1N5wFAEvM4vvviCy7C52ZlQXlYCO3bv9fnfM8/4PP74496o/LN7wHWAEydOyJmMrfDI29u3b1e8/fbbeiZ/niV84D3GEoA4Wo+5AzBPAOoF/2fvLACbONs4/rSNVHG34TZkGzqGjX0M9+Eug23Ahg8ZMmTDN4YO2Bju7u7uUty9QN3i/d7/k1xpS1sKtNAm7287kl4ul7vL5X0ff14XBYzcf6QYi23V4ly8xDVT4b1YUEdswIABfEziu9ELeV4m9NsxUpN4B96lDeCbAItcw4YN00F5h1IOJRqDLfL+sQ6WOjFIBLVu3TpcCd3CQA3jwKJFi9xTpUplwQ8eRT0GDRoUgu2wjdIGcOvWrb5oRcJvtIEBAP0+hcLshr6iGGgwqN66dUuF17ANPlsM5E8UowUskVOmTEGrEC8M6mLwMAoF3Xn06NFBDRo00GNgEgOhmxgsvTC45cmTx5wufQYYEpxCxUTy+PEjnkRQRRW5+Pg8RACghR+sqwoIHcPEhMmxWLFiHOYlPotfi60NIIBRAUX8fvvtNxYgYCXGPnDMmBAfPXrE70Oof+rUqXmCQ+gYnuNYcI6YWO7du8e5eDNmzODIgqQGeefhQsiBx9+Nc87lTzapQGVjFPeDdwlCDTxO+N5jE74k8SPbAEokb48jtgF8Y4R8gNZ0kHXwCA8rR2k5SHRcuXJl6bRQRKG0QwGGoh8s5CjIMpixBg0aTH369mU5ByhtAFETAK0CodCj1z6AYgs5qEOHjjReKMxpbcUIUfS4RfNmLFcVLVqUCxEaxBx55cploYBq6cmTxyyHPX7yNLJN4FOhGA/s35fWr13Dn40q/JDrcFyIJkAvfdRuwjrIdUI+ZKMAZK0CBQqwfAevOJRrvKdkyZIsj8UHDBmQ37C/Tz/9lCML8H44iVC4Dw6eYcOGcatBxSDyJm0AIYuiwCLec/XqVa5JgKhQ5bywfPPNN3wuqE2lIORcmjhxIhs4IGtCToVx5cnTp/RYvAfdvIYPHx4Mx5P4vNTozS/eb0JqryJvQ3aFI0+cj7O4158o8giMBDAgiGN0F+drhjzt5+fnjC5hkNnjagOI34uQjd1++eUXL3G9XMS2JvF+DiPAe9AhAHXIRo0aFZwlS5bI8AKlDSDql+3YscPaLssG2hmK9emhkyxdutQfXQJsLyUJsg1g4iBdWikA9M3fvHmzr1Deg/FDhZVQDNgqMfBbBg4cGCwGdt82bdpEKv8Az8UPOKRfv34heH78+HGNGKijhfTA4oi8fDFIv2I6x2uTJ08OEj/4YAzG4jO0sDQKRV63du1aPwxSYptosUdQltq2bRveu3dv1DCIOH36tEYMthakJmDQEs8jxAAafujQId9vv/02/LkYfI4eOex0+tRJcbwu1L59e24hkz17dt4fBkBMUpiYMGHAK48FllQMzlDkkfclzp23B4pnPmPGjNEs35ikkEYAi7I4B7YuY0CHVx8TD2oMoHetUoAHYWzoPICwN/SuRRVcWHIxeWGyQMGXpAaefxgA1CpntrBL5T/p4JZTOgMXWUSkhZLnL5V/iUQiSYaIsRkyBzqxYKzmyC2EoYsx3BHYtm07TZs2ncqVL8+Kure3N+mEct+2TVvaunUb/TxwYKTyHxXIQuPGjafOnbtw1MCxY8eEYp+P/hbKMAoIKso/gPNj2fIV1Lt3H1auEQJ//8F96t6jB02aPIllJ+UzuE2gkFMyC9lr9G/jaNyESeh2xfuHIg4vOuo2RS1miNx+dFmCcQLRADgHyGV4xGcj/18or7xtfGTNmjVStoNHHlERUHTnzZvHbZwBnFKKswpAEYdsrBR+VoABAtsp7QMB5AB49uGQQgQA9oUUBxwrzgEGjCni2kVV/gG2Q4FpGBqqVq3KxgMYM3IIGXfyn1Pp+569tGq1Fo69CNQEgzxvNBqdIG8L2VfVuHHj8JUrVwYImdgcU96GPP3zzz+HCFk4FIr/2bNn1QUKFDCJ75fleZwbzgPXGu/nNwmwvl27duFCdvYT8npYaGgoCohrTpw4ocH7hXwdANk/qvIP8HnYV9GiRV9JC0A0Aj4L1wm1A2yrJckcKd2+A+8rAsDesFgiXILDDWmFPqv2dNdyTl9soIUKLNWVKlWK9MxHZe/evdS6dWsOxYJnXjEcpHQixPAJxV9nMLJhBNX+ZY//pIG9/kYT9/OHgUWtsoaWSt4NGQEgkbw9MgLgzYmwWMiAaADxqBaKCpRRmS73EiUCAErcocNHKE+ePLZXEhc4biC/wJjuqlFJ+SUOjCaLta6TExm83DT+QnmOpnBL4kZGACQOUtKVvFeEwqUK1RnSiMFO7eEWt/IPzp49y/lmKMACS2pMUHkVuWSw2MKaaw9g8kT+OZR/jVpOnkkFjCwoIIWe/vD+q1XoO221YkskEokkZeEkxm5EbmHeNFssFCqUK8yjCE2XvD/YCyzkFij/KAoIYwDkGkl0OLLTVYO2wpqQcEMaOMZsL0kk7wUp7UreG2IOcBbKf2qTJUKDkPbX5eop+WnIx1q4cCEXqwEo/IeCgMjnR54Xer3GjA5IqaDFESZNrZg8MYFK5T/xMUE4FIq/Xm8iJ/EfQkgRFgfBRSKRSCQpE4zhLi6qyJBkzKWh4dYigZL3B74H1GNQjAChunevxG+PaNUu5OGqhmNMqzOYPISMLIUQyXtD3mzvgEwBSDgY2MINRi8xGXhgwHMVk8PrQO0B5IeheB+8/VgwscCajPx+RAWgYMuoUaNijRBISVg9/0L5N5iE8CKUfzWqzttelCQKuMYIS0RtBYAif1D8JYmPTAGIHfymYXTiyGSxwASKMc26/uVzd40zaVxQ+0M8qpzJQ2N1DuE5ip0p4HXlLxgL3dQvjapoqYrtwZLjPuLeT1iEaUYvNdUpYe27rTdaOE0G4N9w8bfizTOL3enE3woonmk0R/B2YQbxOxOv6cSj3hRhe5/1N4jXeZfiOd5tXY/9i/+wXiJTABIJkxjvTWaM90Jm4OgAF4c1qiNHHikAmPOQAhAzXz0pwM8ZURhIscN86+mmkU6NWECUhJD/Itw0qiBXjSrMtloSBzIFIHGQv8R3QBoAEo4Y4DyF8u/pplU7ITwsoaA6Koq6oFgfCsMooCItqr2iQiyKAaZkLEIahvIP5RThi65CSIEiIEkcIISgZzH6+qNQFNJOkAcpw/2TDkc3AGiF4i2GOusjP3cmV9sjVysXz12Egq5VOZE62t/idfHIirNQmkP1Ji5qFqozs4IMJR65owphBlRAtz63GhFfejqhkOfK4EHl8qenRccSbgDI5KWhuiXT07qTD8kkdh7V4OCmwe/G+jcEeXebYQLAm4Vjx6ueMPKKc3XXqvicNSprkTYYCAxYxLGY+DnyttFT3PpcyMCkE6/hdTziGsCAgHN2JNuANAAkHvhdwAhg5rHfiedYtYvjdXe5c+cO/fffPC6U3KNHTy4G+D6AUQ91drCgNgMcQLKgcXR47NZx3acId606SCuNAPEiDQCJg/wVvgPSAJAwENoUrjd6uWo1Tgj9l7rtSzA5hiBEUSioiIqAh0JensRDaU0E4wpArr9SgViSdDiCAQDjmIfWhbxcXchTKMKeeBSLl1B6oQhDcY58FAsU/IBQAwWHm8g3RC+UezM9D9RRsBD8/EIMrMw/D9JTUDjSgKAgWxVhKOGsvIuxAt545DcrQKGOmuMcVcmHYbFBmRw0rEmxtzIA1Bm7n56K44sqqyNvVfkTBgC1OCcFdM9wwUUR/1sNGc6saOEauIlxzctNRek8tZTaXUVpxSOuU3ov/K2mNB4acR1V4rmGzxfniUcYBvCI8wzRmShEXLMQvUVcM5NYzHwN7RFpAEh8LBYzGU0mnnNxXyJEXRYJfD9ghEI0BjzdMMB7it+5jASIDsbrEB2nq1g8XNWBGpULt+2TvIo0ACQO8hf4DkgDwOsRg5lWDGppVEI6TOWulZ7tKEBwh/IPQT+5K/9Ix8CCCssA3yM86O+aO8/7tfVxjgtEeLyN0o7rCoEDChPeD8+PHPLeD/ZgAFBua/i0hb5AqYQCmymVmjJ6aiiNUGK9hPJv9WRFD13HU5+AcLrzLJTuvwijey9C6ZZPMN17HioUO3jy8dvHhlDe+d38fuuqxA2Db1Iu5zsZAB76JZ4jCtcTYwWumPKIy8fP8YcglZuaPsroQR9lcBeLJ+XN7Em5xPNMqV2j/XKVMQfXKijcRH5hJvIPNdKzYCMFhOE3z69GXteUhjQAJBz8ZnhuwmL78WBuwpj/6ryBaBKTmHPM5CRuPp53VbHPLbxfbGsRv9l4biKkI77LHOhIwBCPORnKfyoPrTQCxAD3b2CojpwiIoye7lp/cX1k8YpYkAaAxEH++t4BaQCIH2u7P31aJydntZebhj1EEivwcKHvPJRUrVBMUfQvuf4Y0Y1hxfLldPDgATp+/DgLRmi5WLx4CerYqRNVr16dUqVKZds6YaCew9GjR2jrli20fv0Gunv3DvftjQ30LO7Vu3eCjQCYRNnrbzSxYAYjxdsYECRvT0ozAEAQVUL2kTePHPzUQuFP5epC6TzU7LVGGDq884FCwURofphYngXq6HGAjh+fiscn/uH0RCj/CVW2k5rkZAB4F/C9ZEvrRpnTuFHWNK6UVTzPIh4zeGnJQ6siT1cVebmp2YAAr26QzkwB4SYKCDVRoHhEPQK9OH8lpSA+g2NyQBoAEkZwUBBt37ZVzCFr6eyZM3Tn9i1eX7xECapW7X/UsnUbKvpxsVfGfyj18EjDoG1Nu0PP9JczMHrebxFz04YN62nvnj0UGBhoeyU66EB08tRpKly4sG2NJD7wq8O8jPkZRhpP/r1KuTAqkAmF3EwqZ+cwN60qWMxNyWMySUZIA0DiIA0A74A0AMQPtzaJiHDzdNNyOKjEirVFkYHMQgh106hJHYcHIjmwbOlSGjZsKN2+fdu2JjrIJ+zWrRuNGPEreSSwFSO8NYsWLqShQ3+hx48f29bGzfc//ECTJ/+RoFoPSKXQG8x8jVF0CIKf9M68f5K7AQBKfnoPFXvy4dlHGD9y1qFo4hGS6mOhzN9/EUp3noXQ3eehHJ4fEGYg/xADh6AjZB8h6skZezEAxAWUfSj/UPw5lcBdQ1nSulHOdG4cPZA7oydlS+sqxlprwULFEBCis3CkgD+MBGHIT05eMrY0ALye0NBQ6t+3F61asZyfxwTjfr58+WnshElUq3Yd29qXwJBtTQsw2wyAaAXrQj4+T6lP7960bt06NlS/jh07dlK1r76y/SVJCFBy0e4Y1x2FAaURIDqolwAHkcrZOVxcnwDbaokNaQBIHKRk/A5IA0DchBuMnkIR80KfU7SCkViB5ykoVM/Ch5tWwzm1yZVDhw5Sq5YtX6ukIwRyxYqVVKduXdua+IF35ZsmjcX+D9nWxM+UKX/Rd99/H68XH2oYvAqYOAG8Os7O0uv/oUiOBoC0QtnPnlZL2dJohfIPzxNChVGR30kohEa6eD+Qrj4OJO+HQXT1URB7+bmyvVAYoegnd69xbNi7ASA28J2i5gJ3TBBfMowDeTJ5UMmP0lKxnKmpSLZUHC0AAyzyblFjwC/ERI8C9PQk0ED+YehbbtvZB0IaAF7P0CEDaeqUP8lojL/FXPYcOejk6fOUOk0a25roWCIsZDBgHxFsjF+2eBH17vVTrEaFmHh6etK58+cpd+48tjWShMJGAKHkwj6P9FBZlPclGH7gJBLyDDoDBAsZ+vU3owMhDQCJg/zFSRIdg9HsptObPNVqF64MLbGCsP9gofxDkUDuYXJW/sPDw2n6tGn05MkT/jtr1qz0z7//0gtfPwoNC6cdO3dSnjxWoQdekkmTJrFRIyE8f/4sUvmH8WDmzFkUHBJKvn7+NGPmTEqdOjW/ljlzZrp8+Qp179EjXuUfQny4ECT0QoiD10ejRpVhed85IojihQcfHv0Mnmoqms2DviqSllqWy0x1SqSn/BldKcJiZkV/0cG71G/hWWo44QBVHr6LfvjnJP219TrtvviUHgnFFwX7QnUoIGlJkcq/o4LxAN8ZigbiO0QUx/7Lz8R3e426zj5BlUfsorrj9tPPi8/R4kN36fLDQDF2malAJleqWUzcK2UzU7XCaenj7B6U0QvFCa3RIbJgXPLh3NmzNH/ePFb+oThW++p/tHvfQf7O7z16SqN/H0tu7u687aOHD2nN6lX8PDacnVAQUMNzRlBwKB04eIiVf8wlFb74gi5e8uaw9QsXL1GNGjV4PT6zZ88fyefZc6n8vyUwzqEjFIbWoDADR+1JrGCkQbcEtRh0UERbyI4pu9WVJFkiDQCSRMVoNmvC9AYvofw7ebhqeLKUvMz5RzMrTHoINUzOPHn8mK5evRqp1Ldr155atmxFadKkYaW9WrWvaNz48fwaOHBgPz0UglZCeHD/ge2ZUNZcXal9hw6cSwnFv07tOpQvn9WoixaQT55aDRCxgUPTG9EizVpLQcUhnFD+5bDmSKASf850Wiqew4M+z5eavhTKW63i6am2WLKmcqGbTwJo8cE7NHqtN/UVCn/Hmcepk1imCIVwr7cPF+mT6r3jgO8akQ27Lj6lP7dco2//PkGdZx2nfovO0qjV3rRI3Ct3fIIok4cL1SiWlmoWS8/31Of5UvE9liOtlmtDyJntw7Fj+1YKCQnm55kyZaZRY36n8p9XYHkjQ4aM1Kt3P6r+dQ1+Haxcscz2LHYiDcfiWw0KtEZcYx756quvqEiRIvwcrYerflmN5z/UDnj2zCdBKQKSuEHEBSIhUQgVHm9pBHgJ7kmkz7q4OLsIGScVamrZXpJIEgUpKUsSDaGQOaHdn7Ozi4uHq6zwqgBFFUoq+hC7aTRxVh1OTgQEBJCvr6/tL+L+waVLfUYliheLXAb0H2B71cozn4RlwiAkU0Gn09GC+fP5EYWWli5bSpcvX+bXIHRB2IoNGCbC9QbSGQz8HPUBVC7v1pFAknKA0l8kqzt9XTQdK/qVC6Shz3J5UbY0GrrywJ9mbL9G7Wccpe/mnKQRqy7RrJ03af3Jh3Tmjh89D9JJj74kEtwLPoE6On3bjzadecT3yvCVF+j7uSep/fRj4u/rfE9l8FDxPVa5YBo2CtQolo4Ki3vQU9yLkvfL9evX2EAM/Px8qX2bVlT60+KRS5lPS9DB/fv4dZCQWjNAI5TRNGnS8nMo+bt37+b5CHPM+XPnaNPGjZFK/9t2p5FEB5GQ7uK6w0kSEm6UY3MUkM6E1tnikmiEDGkNjZRIEglpAJAkCmKCdAo3GL0sEU4ahC7JcEkrYk6LbPWHSv/JOew/KpiElZZ/wEco9xCEoi6o3B+V58+f257FT8aMGalUqVL8HMJU9+4/UNo0qSlL5kw0ZPBgNgaA9OkzUKFCr1ZXhpcA1xTFm1ycXUgrhAfp9bdfMJYgnzuNm4qKZfOgWsXTUeNPM1DJHJ7koXWim0+D6O9dN4XCf4y+/HU3e3KXHL5Hlx4EciG/oDAj5/JLJAkB9wo6PaCbA9IDFh+6x/dUjd/2UttpR2nWzhvk/TCA3FRO9Im4B5uUykj1Smagj8W9mdpNjEfiXpXzX9KCNn5KdBoMATdv3qArYk6KXK5cJn9/f34dmIxGCrR59uMDkWiffPYZG56x/6NHjtBnn35C7m6uVK5cWTpy5DCv12g09Mknn5KHh4ftnZJ3AekASIvE3G5Nk7S9IOEoCRSoNFsitHCw2VZLJO+MlJol7wyUf+Qp6Y1mDxT8Q/V1iVWJhucflemtFYbttxiil5cXZc6SxfZX/KBlYNmy5SKVdnQFQC4nFjwHBQoUpL/++ovSprV6YwCup7jPWPmHEAYPjLUzgBS27Q2NEAgzeqmpYGY3KpPbi2p8nI5ql0hP2dKo6I5PMC05co+GrbxAbaYepQ5C8f9n7y26eD+AlTd4ksTtIZEkChhrcE+hroD3w0Cat+821xJoPuUwRwosPHiXrjz0pxzi3qz/SUaODCibJ5W4d90pUyqNtauE5IOCqDN394Qp62XLlacsWbLyc3z3aE+LuQmP+Bs0aNCAWrZqyc8liQNqRkF+ZLlJzPGo5SGx4qa1yo9CxnY3mMyyKqgkUZAzkyQaT58+da5fv37axo0bp33w4EGCNHkMSDqh/COv3Q397KU+xoTrITSY2bKdnPv8J4Su3brR7j174ly2bdvOOZIJAdEDGzdu4AiDdOnScfcA1AIABQoUoP79B9Cy5cvoq//9j9cBeAZQMRiF/mA4gAdGhl/aF6jcniu9lr7In5q+FkoU8q7L501Nri4RtOvCYxq45Bz99N8ZGrLsPP25+RrtvPA0RVapl9gHSBvYIe7BPzdfpV+WX6Afxb3Zf9FZ2nz6IamdzFQ2jxd9WSgNVS+ajmtTfJTelbTSGJDoZM+eg/5bsJi27RTzUBzL1BmzbMbi+EFEGtoKImUA88sXFStR7jx5OLVMq3WlL6t9RTNmzqKp06ZT5swJM3hLEgbkIzhKXLVqdpqECfkpPkMunAVTpkyhWrVq0ZUrV2xr355t27bR/4TMsXr16khHRHIB9x8XBVS5OCMKwGyJkK21JO+MnI1SEOXLl0+fJk2aLFGX/PnzZ2ratGmakydPqqOGbL8t/v7+zsePH9ccPnxYc+/evUgN69SpU+pixYplyJkzZ6YLFy5EDj4oTKIzmD1chFb2uqJ/S5YsoWzZslG5cuUoONhawMdegecfLelgtYVhJKUp/1DMM2bKZPtLDBROzlSqVGmqXLkKValSlRc8r1SpMn3xRUUqU7ZstHz9Y0eP0iclS1C6tGmoTevWnN+vsHPnjsiCgZ27dKFly4TA9eQp+fkH0MlTp2nkqFFUsuQnkfeSAYX+wg0UrtPTjOlTqWCenJTvoxw0Y9pUWYQphYNI6XQeaiqXJxV9UzoTVSmYlvJldCOLEMDWnXhAbacdodbTjtKkTVdp32Ufuvk0mPxCDOwlkkiSA7gTkTKAexP36NRt16nt9GNcWBBdBoLD9VQgkxvXDmjyWUYqnzcV3/O491PavJBcKPpxscj5xt/fjz38UNYrYU6yLRXF3FRBzE0oDoiIMgWkDIwcMYzy5spOhfLnpnn/zrW9QhQk5qk9u3eR0WhgIzOKCx4/dY4eP/OjOw8e0cKlK6hpi9bklTr2loLvG0QknDx5gnp07055cn/E8y1SFUaLOVTp4JPcQDrhJ5+UpPz58tL+/ftta1+CGkmIBDCYrL3w4wLnfu7cOdq+fTvduHHDtvbtuX79Otd8OHv2LEd7JDVImaxZsyYXP167dq1tbdxAHkJbbfFEJeSh1OL85fAheSekASAFcebMGQ0UnuzZs5vz5ctnyps3r0kMChGbNm1y/fLLL9P/+uuvnqGhoYk2KCjhbsDf39/pxYsXLs+ePXO+efMmGwCEEO6MvH8xLqk93TSvLfon3suLeH+0/Dx7AtcsTGfknvQalYot2ilxlM6SJQsVLVI0Mkx/3rx/qUvnTvTP3Lm0a+dOXvB8yOBBXBxw/Phx0e6X3r1706VLlygoKEgo+EvFxLrL9gpF89xv2bKFNm/aRCeOH+fl1MmTdOniRc7j9PXzI53eROIeY0n5/r27tEAcByZOH5+ntGD+v+T74oVtT5KUAH4LbhpnyuSl5pxpFFP7+uO0lNrVibxRvG/HdWo19QjV+n0fTdh4hS4/CqIwWz/+KLeXRJIswT2KexX37IX7ATR9+3VqOvkQG7Kmbr3GhQa9NE5Up3g6qlsyAxXP6UmZU2m4qKUsG5BwEB2m9PUPCwujls2+oVG/Dqe1a1YJBX4n7d61k/6cPJE6tG3Fiv7ly968LUCHm3G/j+E55OGDBzRz+tSX84iQYVxscx7C/lcsX0ZHDh0U89JxOnPqFF27epm8L12kq9dvUEBQSDRDJJwahw8dor1797LyHXU+TCr++Wcu1axRQ8yxyyhN2rSUv0AB8vP1pTFjRlPTb5rQ48ePbFu+P8LF93HkyBHat29vrNcARpYnj59wlEVcx8eOEyE/wQigpPzFBV5LjGut7CMx9pUQ0GoS8jBkJBgyEgJqi6CLlEVconC9KZU4VDlqSN4aefO8A63nXLrk5aoqMr1VgYSVP39HNBpNVqGYmRctWhRQqFAhEwYqX19f5+3bt2uHDh3qhRC3//77z79Bgwb6+Dzx8XHlyhVV1apV0+P5qlWr/CtVqsQmWHzOvn37NLCe161bV+/p6SWEHEMqIey4w/MPRfd13LlzB5EEXDindu3atrX2A+YNhP3rhOCAyQuh/2/5NSQLzpw5Q127fss9l1/HzwMH0ujRYyK99p4e7pHF/MD8BQupdevW/Pz+/fvUtm0bFpZigns4Q4YM5O7uTvny5aeuP3SnatX+x96Y48eOCkGvCU+aoGChwrRxyzbKkSMn/y1JPnRbcJXyZXKjXOmsqR0o4pc1tYayp9FSOg8VpXZXcY/2Yzde0JFrL+iWTwg98A0Tv53kFXqZ0mlSLicNa1KMFh3z4Rz2hJDJSyOU0/RUZ+x+mWKRyKC2Rc4M7pQ/ixeVyZeOyhfIQBlTuVKI3kz+YSZ66K+nJwF6fn70ViANqp2b8mSQKb8xgYd2wX//0oD+fVnhfB0HjhznCDawc/s2ali/Dj8HRYoUpc3bd3JIP/a7aMF8GjLoZwoIiO6kwNwGo4Or1pXSizkK6QC9+/ajbFkzk9rFhSMcf/qxJ4WEhNCgQYPp559/Jq0ttS0pgIG9cqWK5OWViiZPnhwZhefz9CkdPHiQDh0+RL/99jvlyZPH9o73w9UrV6hOndqs4IeGhb9SoBdyAaIAUcjxi4oVuShwbECeggFAJ2QqyFJQfKPKU/iuvv32W8i8tG7dOq7L8C4gnaBXr140ePBgGjZsWLSIxqQA1+GQkIHg0BAyN2XNaq078TpwXXQGI1IkIlw1qhBXtUsoHIG2lx2CPstvZnoRYrq3uOvH1p7RkrdCRgCkMDCYpk+f3pI5c2ZLlixZLB9//LHpxx9/DO3evXtocHCwk1Da3ZLCgonPbNKkia5ly5Y6Ly+vCL3R5G4wmsWYbPVyJwRMRE2bNrVL5R8g5B8Ds9YOlH/w6aef0vLlK6h06TK2NXHj6elpe2alXLnytmdWPDzcbc+IwsPDyd/Pz/ZXdOB1gffk1q1bLCQM/2UwPXhwn4WvdOnSU7r0bJti3IRwFVO4kCQv0gpFv9RHXlS3RHqqVDANFcriTg99Q2j4igvUZtpR+n3dZdp+4QndeBoslX+J3WMwW9jYtUPc8xM3XaWOM4/RiJUXOPold3otVcyfmhp8mpEfUTNARgXEjkrMse06dKS/ps6gVKle3x3N3c3N9oyoxCef2J5ZcRbKu1plrQ8QYbHQc+7v/9J4rQC5KsDfn54+fcJRALNnzaApf0ymoOAwTlO7d/cuRyNgDkML3aTuaX/o0EH2HteuXYtq1KxJuXLlIiEXUomSJanbd9/RzJmzeN37BudtFLIQrkNsoN5PvXr1qWGjRnEq/wDyE8uXGhXLVRwJaEfgOqDmgJCpE6z8A1wX1EnQqFycdHqjh8kc8friFhJJLMgqWu9Aifo//KBVOWesUzx9qG3VG4GcfT8/P2fk2gulxzkkJMQJVkd4O2Nj1KhRQvf2imjdunV4pkyZImcXKEE6nc5p2bJlbu7u7hGdOnUKj6oY4TWxf5f79++7+Pj4OMObj8EZnxWzkNqLFy+c//vvP9bWmjVrpvvoo49YKtfr9U4I/UeRwFSp07gIYT2VWqVy9nTT8oAEayY8s48ePeIcL4TDQWnDIKd4hbEOUQB4jFrdXQHr8V7sA/vC3zg+HKeyDwVMxngd28LSjAkX0Qm4dhAO3icwtyDkH/lqaNlitVRHP96UiFXpTseeexgD4CEJCwvnSVvcf1S5ShVq0rgJjRw5StwrzaPdSyVKlGBPALoDtGjRkjp37sLfI4rr9O7Vi8MkQerUaSh37o845QA1B6DgIwQTRgJ8x8/FfVDhiy+ocOEikSGfCN3Mni07fd+jJ5UpW+6Ve1jyYcGtH6QzU6PPMlLp3F7kqnLilmrrTj6ksesv03/7bguFP4RC9SYSwovtXZKkoGiO1FSlaCa68DCUK9knBISjF8ziTksO3aOgcPsSupMTuPfD9Ga6KX4L2849Eb+PRxQuFMk0HmqOlqleND2nyiC1Dt9cyp9REhdnZxcqXqIk1W/QkIScQl6pUolr5Szmp0w8lzRp2pw6dOpMYydM4mgxBcxD7h4ekHXE3JOHevftT6VsRu5bt27STz27U2BAAM9/iC5DkUHMd9gv5iDIOpCfMJfdvn2Lvu32PawIHLl288Z18ZieOnToQIWLFHkrAzX2DZkGsg1SE5BmADkq5r6OHTvGhes+/7wCVa9ePVqRQ2wb8z0wTty+fZv3D4M96vJYw/Af83PIo7F9jiKXQSYT8h97rCFvwVji6uYWuT088tevXeN8/I0b1nOIe+MmTfg64z2phCygsh0jtsG54XtQjhvvxzpsDycAPg/vCw8LJSd8hvhu8Z2gyxTmGBzvxo0bOXy+RYsWQkZ4tWVwbEBOxP5RhwifgeuBiMOTJ0/y9axUqRJVEbJNTDkSkR14H74XHBfOD9vgfoqJTbbna4v3BIj7CZ8D+VSRV7CNkP15f/g+YhapxP6jfl7Mxc3NlVQajZPRbFb5PH1iFJ/lDP0AcpN4T6S8D9kd3+v7louTku3efh5hBkvgxY0z/rKtkrwFck55B94lBQA//vXr17vOnDnT/cSJExoxyDrlzJnTjJB7oegH586d+xV3GFIAsmXLZt68ebMfPP+21YzYl7Zx48bpypYtazh06JCvMsh4e3ur/vzzT4+jR4+qr1+/rsakJQabCNQP+OKLLwwDBgwIzZUrV+RnxZUCcPHiRdU333zDnQEOHTtpKligoNrDDf3+nXkQE5/BBV1QSAUDFybM8uXL008//USVK1fmwWfNmjXUpUsXVv7h4VXAtUDOmLgWnCKASQqTAZRC7AP55OJYoyl6mPzGjx/Pj5iUMHgWKlQIRgsaMmQITxTvAzHWcmX6MIOJe9lC+X9dLQRH5tbNm1SkSGH+zkH37j04VDJz1mxkMJroyVMfmjHtL/p75gwKD7eGds78ew61adfhFcFEknzALe8i/sFXhMfAcAOduuVH5+4FcHu+G0+CWeGXvF9kCkDKA+kyBbJ4UfFcaajkR2no0zxpKUtqN1YEYS9DezTZIS1p+GPSBPpl8EB+DqVp4ZLlVO2r//FzyCQXL5yn7t91pfPnrTnbUP7uP/bhUH+z2WLtZ69WCVnl7eYqKI0TJ06g9evWca0kyE2lSpWiXr16U7369aMpiairU+PrrylnzlycAgCPenxyz759+6hli+ZUq1Zt9jpD3kIBQSiZadKkoY+LFaMOHTpSmzZtIj8Hyv/QX4bQ1q1byc/fPzJyT63W8HEhorNHz54smyG1D4V/EZUQG4cOHabyn3/Ozz/KlZP0egMtX7GClW2AwsHDhw8TsuFtocA+ZIUZIKoBBR1/6NGTSn5aityFjIUIS7P5zVMAoPD/9ttvtGvXLrp27RrLIUKWZicHDAMI/Y8tBQByKVIEIKfevXuX16GgNeRTHMPX4ntQgIFo4cKFtHLlSi4oCIMGWh9DPoU8rKRCwiggZGouPIgigA0bNuT1UOCRfjl16lROEYgqK0dl+vTp9G3Xbux46tKxveXE8WMREydODDpw4IBGnJ9WvE+Fe7ZgwYKmFi1ahAs5OlQch12MHDIFIHGQEvUHQgzuLkJR9dqzZ48Wyj/WQbmGF3/48OGeYWFhb6RFbtu2jUersmXLGpVJ4OrVqyq084NHH3n3o0ePDhKDfmD79u3D7ty5o5o9e7bHL7/84ikGotd+ltlsdsJgCWtieHi4Gn1JofxD2R83bhwPRuL4acCAATwgN2nShMS50b///svbAAxGGNwwCEcFllgMjChkg0EQ78NAC8V/586d1KlTJxgybFtbJyUMupjQsA0GSzHocUVVvO99YhTnxMq/uBaYmKTyHz8xq/avXLmCqn9dnUp9+gmVK1OK6tT8H+d26nTh/DoiCAoVfjtPiiTpQYiyRuVEWqG0qMXjU/9wmrXrBnWZdYJ+XXWJFh+8S+fu+kvlXyJJIDDUeD8MpOVH79Nva72p2+yTNH7jFa6RoRY/OPzW8Jt7Sx1TEg9R5ycohP379KJKn5elcqU+oc/LlqI2rZoLueplyzl0HlCp0J5NLZR/lZAHzGKsMwhZ583D//F5gwcPoj//+IOVUzhrcDyQaQYOHBipeCqgA0/9+g04Re6HH76ntm1a040b122vvooif506dZK++66b2N8d6iGU6lmz/qZPPvmEFfBfRwyno1FkKL1QZs+fv0B58uSl7j90p3nz5vHSrVtXLqw4dOgvkQV+4bCZMWMmjRo1mg0K4J9//o18DwwMCtYoCkO0+g1w5AQEBNJXX31F4ydM4PdME3Jl8eIlaO2a1TSgbx9SCfkqXMhbcBa8qSaLCIgePXrQtGnT2Js/YsQImjNnDrceHjNmDCvcsSHkaGrevDlt3ryZFXZEChwV1woyLooY//DDD9HkzosXL7KRAc6pSZMm0YULF+BM4yhKtEBWgDytOEKiFsXGsY0aNYqNCGhxiH1D1sVng2rVqpGQ3alGjRoccQpjiNFodH7+/Llz3759U82aNcujVKlSxhkzZgS0a9cuDIYAOAH379+vwfcvkSjIKeQDceLECXjkVTF/kBgQ0IJPvBZnXDMmCrE4YUHagBiEtP/8849H6tSpLfXq1dPBAIDJAwaG27dvq8qUKWOAN79fv36hQnEO++OPP4IWL17s7+rqGoGaATgW265fB2u3yMvCwANQiGb+/Pns1Uf41C+//EJt27blwRRWTVhvXwcMBufPn+dBDwMxQrA+//xz6tOnD3v5kTYgBjXb1mw84QkS1leE2mHyQmvB33//HZEQ7837j2rPITojK/9urvYR9p/UFClalA01SjQHjEHXxAR76dJFuux9iW5cv85eEPwu3NzdqUPnLlS8RAneVpI8wF0O5UMrlBC1ixPpjWa65RNMI4XC33zKYZq96xbn9CN8XLbrk0jeDoyBwToT3XsRSssO36MWfx6mXgtO04mbvqQzmMW840Suamd+lFNP4lCnbn1OQ8NcDlkMSjIUXWV+uitkESjleD1vvnw0+JeXnmKVkIm0QhnDkBemN5DRZHkjJRUedCjhkO9iglSD1atXsVyngHDyKX/9xRGWcIosX76cKlWsSIMGDeSQfSj8sQGFFnUCNm3eQv0HDKBOnTvTqtVrhKJdnJ0x27ZvizSEIK1hx86dYtvNNHTYMGrdpi0vY8eNF49tOFUPTh6A42neogUJGZRD6gGiCZT3wJgfH/UbNKBDhw/TjJkzOTIQ7+natRvN+vtvKlasOJ05c5ouXTjH8ha83jACvAkojAjPP44D8umgQYNYflywYAEX/8O5xATXGxGK+G6w7a+//kqfffYZHG2s3EP5h3y6YsWKyIgFRMRiwfY4f1xX5PoLhZxGjhzJ28QHDD1IbWjUqBGNHTuWZWF8x0uXLqX8+fPzd4v95RP3H0DLRGcxBiDVV5yD05IlS/znzZsXgFTguXPnBnbs2DEsKCjIecOGDa7ie5UjhSQSaQD4QAgFVh2XNS40NNQ5rgiAgIAAZ1jzxKDkJRR6r+bNm6eBlz9VqlSWwYMHh1SsWJEjAC5fvqxCv354TsXgFor0AjzHa1C+6tSpoxeDVygGhJ07d2phTLB9RKyYLRaVEydiwQDw0jaBgQqW1R9//JEVcXwGFnwGLJUY8OIb+DHR/C0GeFhhYTiImqeE5zAGIL8PA6xyvRCOB5BfdeXKlUgrKj4zZh5VUmEwmSkkTM8ef1etGIDFo+T14P77e/Yc6tnzRypdpixly5Y92neOSJVChQpTjZq1aMLEyTRo8FAhTHjYXpV8KHB7Q+mHwq8VSgfCkOGlXHTwLv047zQrJ2tOPKAQobBIpV8iSVzwm0J9gH3ez+iHf07S93NP0r97b3NbQZ1QhGCMs0YFSGPAuwAD9azZ/1CDho34OQrPKkC+QG2BT4UC2KZde5o3fxEXu8WcpoC6BFqhCDuJ7wFGAFSwx1iZEJ4JxQ5h4XEBD3lMmVHIdVyod8qUvzgMHUrohPHjuTXvrFkzI6Mvo4K6PiNG/Moh7Iq8Bo/96DFj+PUTx0+8PA5xbpCpMEfj/JXtIYOV+qwU567fuvkyRB3XwiomWq8JnivveR3YBp8V9XOwwAgBZRfn/vjJI06zRIpFqA51GBIeaQFvPdITSpYsyVEGyv4hc0BOhcIeE3jv4Zxyc3Ojbt26RcqeAMeJiAKcM2oaKNdMuVbw9mM9jAiK3I3ldcCgAJkWqRHK5+H9ijyMaFgYfKKitK7s1aefpX79BiZsq3ymOEa+CYTOoVKMFBIJeP2vUpIkZM6cOc6S1/DMx1ZYBCBdYNGiRe5//fWXx/Tp0z0Q5t+0aVPd3LlzA77//vswvBfb3b592wXGAjEARNSuXTt63LUN1ADAI2oQxDcwiB06GU0R7mJM51EdA4sCwqEABqaYg5syuOIxLlAzAIo8PMGwlsKyGXX57rvvuOAJis4o5M2bVyiQPTnUqmPHjtSuXTvavn17rBbcpMCEPs86q5XeXauJHHwlCQPFBIcM/5X+mbeAlq9aQxu3bKdNW3fwsm7TVlq6YjXNnTefOnb+llKnfn2FZ0nSgV86K/0IOxZCl85gojXHH1Cv+WdowKJzNGXrNTollBCTTEqWSN4L+K1duB9A07dfp4FLzlGfBWdp6eH7FBhmeJmOI36z0ij95kBxqlO3Hs34ey4tWb6K1qzfFDk3YZ5as24jLVqygv78azobsNFBICaQj5ASAHkIXmoYAhLSEQBFDKFoxgUU96iylwKMEp27dOFWu//9N58qVqzEXmLksUMuUhwkCjgu5KTHBCkF2D/ea4iSCgFQJwBpnh07tKeaNb6mr7+uTpMmTWTnD/L1ExMUCEZqQePGjfhzGjSoz7nwAMcGb7ebkLtwf0MWSwiQDeFZhzKOgolKhEJU4F2PCaJNYTTA+yGLxpRPO3fuzNcXrysRFwj1R0QqUlkRto8IAhgS4nL4xURJn0CkRtQoDqQGnD59mnLkyBHnfZImbTqVzmRJJT4q8kbJli0bXyRxHpzGK5EoSM3lA1GxYkVDXEaAwoULG1G4w/ZnNMSP33zw4MEXAh8sZ8+efTFnzpzA+vXr64WyHTnCwLOvhIuh6B8/iUHJkiX5M2BUiG9wCtcZvMSwobHp/9FALheIbUBNCJhAAHKgMMhj8I+6II8K2yAKQAHGEYRiIc8K1WtRO6Bx48ZcCRYFBJMSXKUwWPXFE3c3VHSVQtabgErkoTq9EJxUlDtvHvqsVGmqXKUq91TGUqHCF1SocOFonhfJ+wd3Necb20KMnwfpaO7eW/TNH4dp3IbLdPzGC67sn9DK8hKJJHHBL+9FsJ5O3fKlP7ZcpYYTDtKEDVfIJzBc/GZfpujIGerNgeG5YMFC3FtfmZuqVP2S56vcefJE8wTHhtUIoGKPNs954YbXKqtQQAsUKBirko8USxS5i+lkiQo85XXq1qWlQh4qVbo0BQnZaOuWzZEy2uuAswZYLOZoqQsLFyygTz8pST8P6M9h6FBs9wnZDApq1JSEdwUdf5o1a0qNGjagSRMn0uZNm/hzDh44QC9ePLdtZQWRLh6u1kiLhIBIU8VBlJC0VAW8D+cIRRx1pmLKp1jwfeF+QQoEQOtF5O8jOgBRAH/99RcXsUYtKzi7XkexYsU47H/u3LmcXgEZF4YPFLdGym2FChX4u44NXBdxv2l1RqMMm5S8FmkA+EAUL17chJB9KPpCoeXxFjn8pUuXNo4fPz4Y7Tx4wxjYBpsIMSFYsKCqJ7z+Mb3s+FuZSJAbxE9igBQBPIrBxBKXl15vNLnpTRYPtZh4YpuYYDEHb+t9VwwHCF/DIIfBNrYF1tuon4/QM8WyikIuyMtCwUDsB/lXSQHCMJWJHGFoyEWTJBykTYSG69l4AuEIRZMkyQvIUyoO83eiEL2RvB8E0O/rvembyYdo2rbr9FQo/ShSFuvgJJFI3jv4LSLfHDU3Fh+6S40nHaJBSy/QkevPKVisU4oG4rcdqyAgSTKgsCtpiZj7hDzFNQJiA15dpEPWFUo8Wu1CJoN8lTt3bho2bDi3wn0deA96yg8ZPIT/Pnv2XKw1BWJDCStHUUNF1jp+/DgNHzGcveC9+/Shq9eukU5vzb+fM2fua/P6EwoiUNGVYNPGjZQte3ZOa/DzD+DPwWPDho1sW74EkQDougDCX5NqgeuofA8xi1DHh9K2DwYYOKJik02xoN5V+vRWpwWuXZ48eVjxR60qdBVA1CpqDfTr1y9awb/YwPcFgwO+RxQqRERAdnFNlixZwrUAsA8cT2ygHgDqc+kMZg8hp8beT1wisSE1mA8EBpXvvvsubPXq1VywY/bs2QGLFy8O2LBhgx+MA7bN3hoxeJgRESAGJ6ddu3bFOhCgXQge0epPDHSvjJ4mS4QmXG/yUotBFnnusej/XOAEoEopBsKYYFKJbb0CWqMgtA15VjAAvCnIY0MagLiObGVFyxQlXCwxgfIfpjPyhIQ2P0oRREnCQOg4JmlMjhpbnp8k+QDPATyGUBaQW4ke8D8vPkff/3OSlh+5L/vBSyQphDC9ibaee8ypAX0XnqV5+27RI98wjuaBIQAGPmkIeH8gRVBRJFETQGcwxmkEyCrkmYWLFtPyFSvpv/nzab5QGlGgr9t338Xabz4u9AZrCD9qBChOGgXIY/Aqx2TtmjUcpo5IBCUaAA6WRw8fUokSJdgIkTt3HjYyJDZwIJ09e4aV31EjR3HLQ+UYEgIKMqMwYFz1Z+Awgmcex460iJhGEXw+uknFBIo7jBzYHq0A3xRcSyjxKE6Nz8c+XifnCh2AI1lRqBByLQwHSltBdBMoU6aMbctXgXzl6aqBYcQ5DJG7lggpaEniRBoAPiAYmIsWLWpq3ry5rnPnzuG1atXSZ86cOVGSdMSAbcqTJ48Jg/2UKVM8xIAfbc5Hn1C0AUQawv/+9z99zElC4CTGVFcxorh4uFnzrWIDrUgArLdRW5wAVF3t27dvvIVtMDGinQoGRVhMY8tRQh9VVIZXwHZo5aKkDwCE5Cnn8LbRCPEBBRbKv0Yo/1qNSgpQCQTzMVIm9OL6QRCCFT4pBAjJ2wHF39XmIUTF8YUH7lCbqUdo6rbrXG08OPydbZESieQDoDOa6cwdP/p71036dvYJ+nPzNQoMM5LGxdY9QKavvTegmGHuQ6cAg/heUBcgPmUVnt5WrVpT8+YtuLiyEl4elapVq9Dy5cs4NzwqV4QcNmzoUH5eseIXrxgOIEtNnDghmkwFJX/KlD/ZSFG6TOnIGgFo1QcZEsUEFQ86gGMHEZchIa8WGfRwd6e0aa157Lfj6GEfE8h9ilJutkR3GKFOFFoXxocG19VkZjkjDtsKh84j4hRyatS2fQjzh5IOZTsmBQsWZO870ij++eefV641wHErUQXw3KPaP4wMUR1fcHJBXkWkQ3wOMfDo0SOWYVH7CqkAKI7dsmVL8X1XjYwyiA9ERri7qglpu3qjyV2J5pBIYiIlcTsFKQQ//fRTWKZMmcx79uzR1qxZM90ff/zh/u+//7r16dPHq2nTpmkwWKGAIIwFtrdFIgYNJzE/qT3EQBJfkTu04kPvfgyAqKyKwjOLFy/mIn0IZcNg9jpQXRU5/sh5Qv7TlClTeB+LFi3ifv8ff/wxr1NAqxoYFpD3j/dgW/yN3DTkd9WuXdu2ZeKACRsGAHj9EfovSRgcNYF2SEYTObtYwxnlZPThwVeAyEmE+UdEWMgnKJyWHr5Hzf88RJM3X6WHfuGsPMQlSEkkkpSD3iR+44E6mr//NjWZfJD+2HyNbvsgMs9CbrKN4HsF4fUuKmdbIWGhDL5DDZU7t29Tm9athXxUlDp36kQDBvQX8tw3VK58OVaaK1asSI0aNY6muAPMwehpX/1//6OZM2fQrJkzudAeiiojIhNt/BRnSinUPMidh0PZB/Tvz17yvXv3iM9tRRs2oOUybxaNVKlTcxg/PqfLt11o/n//UfcffuB9xAWMHuWELInP7fXTT7R27RquMTBjxnRq3MgqX8YHDABoTx1uc9TEBuRCFOhDCP73339PEydO5BbWQgbmNFJ46GMCQwiMA0KO5nbVuDYohgiZE04vRJ+iQwGcUgARFIhmRfG/Ll268HZoYV2nTh0uZA0jBKJW4wMFtXEd8H4lcgTXB8YAFDCE8wsdIeJDhW4U4nsX87inwWROeOiIxKGQBoAUBGoFiIEhIqFKlFCQdQsWLAgQCrpOKOIuAwYMSC0U6jQLFy50L1WqlHHkyJHBo0aNCo5aPFBR0lzEY9o0qXhgBRiE4LmFpz1qwT/kIk2YMIG6du3Kyve4ceO4mj9armCwHDhwYGRVU2XfWbJk4b8V0JYF1tX27dvz3/3FRIN9YJ8oAoh2gqi4qoDiKqjIiroA6MOKbbdu3UrNmjXj8KnXDbBvApR/hJYh18xVKv8JBlWPIeBA0MH3jrD/hN63kqRByPmRFf3xTRy68pzGb7hCnWYep3HrL9PTAJ1U+iUSOwW/bb8QA/23/zZ1nn2CRq+5xKkCoXpbnQAxNmCMkCQt6BCAGjiYI8P1ry8OGBe/jx3L0ZPubu5C0VxEkydNYq988WLFWEaaMWMm5bX1io8KZLbRo0azUjvw55/Ftt05GqCpkJ9mzrL23FdA9MGQX4ZQlSpVhZI8m8qWKc3ylkrM53369qX0GTIIuTR6QUTIe926duMohlMnT1K3bl3ZOWOJ4vmGHAnl1t0W5g8ZoUOHjuw4wnE1FQr0Z59+QjPFOSAKonbtOiw/xIyEwN9YPL28OP8dchpS2OCwiQm853AY4drAG48aUlCyEd3wxx9/sKIOcCxRQV2p5cuXc7cpOLTQ8hrXALn9J06cYMUcMirAe+G0guyLAoHYDtvDmw9ZdejQoZH5+5CnlWjIqJ59GBSQeoB1+EwUD0QEAKIIECmLa9S6dWuOjFWIvJ422RyilpvteugM5lQwAonXE6w7SBwDeTe8A63nXLrk5aoqMr1VgTdPXn8Lzp07J8YXFXrmm5XCgQlBDO7Oz549cw4JCeHvG0UDUfgvY8aMlpi52DqdXnX2ond6F2cX55LFipCbm3VwR5gU+pMihKlw4cKvWJUREgYLJ4rFIJwLFktUKkV1VGXQQd7Z/fv3ebBC3/+Y4L3YB/aFfeDYkH+FCSXqfgBCslBRFdvC6oqBD4YFbJ9Yg5wRvf6F8o+MSXdXtPuTP5eEYBQTPfc/FncoUibQG1ny4cDPAV4+LBA2911+RksO36Pbz0IoKAzfk1T77ZUm5XLSsCbFaNExHy7emBAyeWmobsn0VGfsfnro9zLNSmJ/CPmFcqR3p2af56Lan2YjrcqFvdJoNfgOzmlJAoCMo7RfdtUIBU395vMkvNlYQiAzIWRTyGWQlaA8xmwVt2vXLvbcQ646cOAgK81QTBEJinx7FB5UnDVRQci60ooZx4v9QrZDagEKLkOJLVIkeoFC7BNV/V+I90A+U3LwFeX6ypUrfP4olhfVoQRlHJ+FtFFEnuIYIdfhHJ8/f8b7SJs2HW+L/UIhh/ECufbYDwoBwmGD15C6qjiwogLlH+/DZ0FWhOMK545zQ9QBPg/rYsqRkDURiYA0AOwfCjeuBa43rpuizOM1HD8UdHwG1uP8sd+o54rrCicW9ovjxzYASj9qBvz5559s4FFkdBw32jEiegEpDBs3buQoWwC5Gp+JgpFRWzxivvcPDqNrV7yNaVN7BRYqWNCoHGdKps/ym5lehJjuLe768asWLkmCkRrNO/C+DQBJjRi4nML0xlRCUHT3dNOS9i0mJHsBE0kwKtaLRyj/SrVZSfzAaIJif5Ad4fW3h8kmpYLBHbctcn1RJfze81CaYsvtT6gyKEnZSAOAJCHAuF0kRyr67qsCVDpfOqshQCgyJnOEjApKQjj3PYoRICllrqgGgEOHj7DybY9w20W0GhYKvCdaNacgGQRKPAwFiLxA1EHU9tcABgVELaD1NdIXYCx4Heg8ERKuj/DQagI1apfEL5D1AZAGgMRBSueSSIxmi1YoCq5uSTwRJXdgwUX4Oiv/aPcnlf/XAiER6RJRK/1L5f/DwB5/hPqrndiTd+DKcxq+8hK1nX6MDl19LpV/iUQSDShNl+4H0k/zT1OfBWdo+4XHFBBqiCwWKIPfkgbMkTxXOiFU2xq6DvlD8vbAmOWu1UST41IKMAghSgCh/ugYgKgLBUQUwIhz9OhRLkyIFIuEwIWr1Wo497xMZovMY5VEIiV0CSMGSRehvHmp1S7OaPnnqCCMLjTcQAazmXP+UbVXEj+QV6D4hwsBBgINwhCl8v/+iVT8Vc4kHljZRyu/oSsucK4vCvtJJBJJXMAQcOT6Cxq12pt++u80rTp2n6O6lBoBMaKiJYmAdc5UsWce3lp0zZFpWe8G12zSqDkEPkTIcynleiLPf+TIkRzqj1x/1BKoWbMmL3iO2le4X5AeEFvRwtjAT9ZNyPQuzs4uoTpjGsj61lckjo6U0iVMiM6QWgwVKnj/42r55whAkdULgQe5Y7Hlj0mioyj/qLzLgoxKVvr/ECBIBe38UOTvjk8I9fj3FP285BwdvPqM8/wlEokkoYTqTeT9MJDGb7xCP847Tefv+bNxkccYGQ6Q6GDORJchhKvD4MKe60RWWlF7ydnFhdKkScu1kuwdXE/UVUBNIlzPlGJSQfFrdGlAFwd0TkBLQSyoFdC8eXN+rVGjRm/kZMF9pdWqxDWIUCESwLZa4uBIA4CDg7x/eP7NlggN2qg4crg7rO96o5knDliPJfEDASXcYOAJFsV9EGomXUTvD1xp/Fy1KicymyPoxtNg+nPLNWo/4yh78cL0ZjbQSCQSyduAdKFTt/3EmHKMDQGnbvtydJxsH5gUOHEkQGSHAKG04jGxgEL5+PET8r58mYv4OQJaTmdVifvYTPpYOgMkR1BcEC21V6xYwSkASGXAcunSJfb8o+CiUhjwTXAV1wHXwmS2aMX1iN66QeKQSAOAg2MyR2h0RrO7GBicECbkqCB/HVZiKP/I+5eCTfwgtA7VdlFcDgILrptVJZW8D5DnqBGKv0blTMdv+NLI1Rfpuzkn6L99tylYlzIEHYlEknLYf+UZ9V14lgYtPU8bzzxipQrGR0QdSRILJ5sxXc3KP+ZYXGfJ24E7003Ic4jm5OjOFGIESCog2wpZzTlcb/I0WyIcV+CXMNIA4MBEiPEx3GD0dHFxdnZ3ddw+7WabMusslCr0kpUh7PED5R+TqcUcwV5/qzVaXrP3AW5NzscVgrdPoI6Gr7hAA5eeo+3nn5JviMG2lUQikSQ+gWFG2n/5GY1dd5kGLD5Lt31COBJAq3aWhQITEWtdADULaWipiyg7ydujFXId5LtQcS1NDlwEF7ItDCICNSJ/eaXEYZEGAAdGTCyeFqHDeYgBwVHz/lEhFr3+ESmNsH9Hrn+QEFAkipX/CPTBRbE/WSfhfYDbUinwF6Iz0rZzj6nTzOO04dQjFspl0SiJRPK+QI2Aw9deUEcxBs3YeZ1eBOnYEIBoADmFJg6RRgBxQTHnwvAueTsg10G+w60ZojekqM4AiQ3SfGEQEfeTq85g8rCtljgg0gDgoOiNJjed0ewBj7fqLfKJ7AHoTFxxV0wGsIrKdn/xg+JEiJTA1Cnb/L0fWPGHh00o/uFC6N5w6iENWHyOhiy7QE8Cwvm7kEgkkg9BULiRZu+6Rd3mnKRlR+5RYJiBxyppCEgcMMdybR2huoYhHUB2cnlrIN+5oT2gkPcg9zlyu0XI/Ujb1BlMnkKu09pWSxwMKcE7IMj9wQ/fxcXJyRrybnvBwUDRP85j1FhzxCRxg+sELwQmTRQqksp/0oOQWrTeUquc6OqjQBq89DyN33CFjt14wZEYEolEkhy48yyEpm2/Tj/MPUlbzj7idTAEwHgpeTecnGAEsKZootWuo+exvwtqcU+ivTPkGSED29Y6HoiI8HDT4J5y1hvN7kKukwKdAyK/dAdD/NCd9Aaju9AfVO4ajcOGvCOcDhZ1tQvyqeXPID5wrXRC8AAwljgLgUSSdOAXiRx/KP7+oQb6c/NV6jDzGB2+/pxDbyUSiSS5EW4w07UnwfTrqkv0y/IL9MQ/nGAnxvwqowHeDSj/bAQQz3U2x4Xk7VC7uLDcB4cGohodFcj+7q4aMpotWqPJorGtljgQUpJ3MEzmCLWYPNzQ7x89Uh0RKLQh4Xr2YkOhlUX/4sbak9ggBA8hgGhgMZZDRlKBu1ApqOUXoqeNpx5R19knaP6BO6Q3WjhlRSKRSJIzaB2IGiUdZhyj2btu0r3nIdZIJrHIgIB3QMgpWjhthNyCwoCIBJBzwpsDcY8dGS7OQg40sDzoqMA4p1G5OIUbTF5mi0V2BXAwpDTvQIi5AlX/vVQqF2eE/jsiKJbGef/iYiDvH+3UJK8CuQIhcrhWMJCgGJE0lCQdSls/S4SF1p18QP0WnqXf1nnTLZ8QKeRJJJIUx7MgHc3efZP6LTpLCw7c4ZaxUDhkWsA7gLlYZU3BQ1QeFjk/vDmYb921Gr6eSh0oRwQyHYojClRhOmMqRAjzCxKHQBoAHIhwrvofodFyATfH/J3Dao42MOiHKov+xQ08/6iRwKGHMkoiSYFnDB4yo9lCY9dfpnHrr9D5ewHs9ZdIJJKUCpRTtAqcseMGdZx5jG4+CWZDp1Ysckp5O6wGeRU5u7iQQczRmKelDeDNgREATiBriqPjptahLgKigU2WCI24Du621RIHQGpADoIY5DQGo9ld5ezCVnhHBBV0w8VAr9G4kEoW/YsVCBJ8nfRGzvVHqJwQOfg1SeICG5yrEIQhfGw//4Sa/nGI1p54SDpZ6VkikdgRSAu4+jiIOv19nJYcusu1TVxt0QBydnkbUBNARS4uLmwAkOkAbwdqAWiF8muNpnBcI4DNIeZkNFvcLBERUjh2EKQBwAFAhU94/52cnJw93N6PN/eXX36hAQMG0J07d2xrPixQavcdOEj9ev9Ihw/sJ4tZKlkhISH05x9/UO/evejFixe4T3giRKVhhBjCyyCV/8QHPz+rF8yZzt8PoGErL9Jwsdx/EWbbQiKRSOyP4HAjTd58jVOc1p96yClPGAtlKt7bYI0EcBFKLIwA4ehvL60Ab4xWXEM4hJAKgOvoiEAn8HDVwIik1ulNHuJR/iAdAGkASEF88sknGapVq5bu1q1bb2ShE8qvK8J73F2R8/5+vvK5c+fSnDlz6Nq1a7Y1Hw6zxcJK7blzZ+m/f/+hA/v3k8mUsIH+yZMnVLZMaapVsybdvXvXttY+CAsLo7Xr1tL0adPozu3b7EUwiEVR/mXYf+Kj9PTXG800a+cN6rvgLO3zfia9/hKJxCFAqtPZu/40YeMV+n3dZQoMN7IRAKlQcsZJGH17/0QlihaiYkUK0afFi1KpksWoZLGiVLhgQSpYsMAry/bt2/l9/82bR0WLFKZBAweyA0BiVX5RFBs2qHC9icwOWhQQKbGoDYa2gCaLhQsDSOwbaQBIQVy+fFl9+/ZtlU6nS/A8yd5/g8lTq1Y5aVTvr/Cf2WxmjzIePyQwiCO0C0VeoHxZjwnhcgmzlD/z8aGLFy/SgQP76cXz57a1HwYc87Nnz0jcA4kyefM1EIsFBhKdga3fLioXW7shKYolJorXH/a32z7B1Eco/nP23CLfEL302kgkEocjRGei9ScfUscZx+jw1Re2IoGyU0BC8H3xgvz9/SkwAEsABQUG0JMnj4VscIuePn1KAeK1qEugeB2cOnWKbt68SWfOnKbg4GBeJxGKkLjp0BIPMhHSRBMqH9obSCtRCUE5JNyQRsglUj+0c+QXbMeIMcwpRGdI7eTs5ALLniM6dBHSjvB/VDp9m8KHufPkoV+GDqXxEyZSvvz5bWs/DKGhodSje3cqVLAArV69yrY2cTCYrMq/ykV2gklM8Juzev2d6KFvGLfF+v6fU3TsxgsyO2jlYYlEIgEYAe8+D6Wf/jtFY9Z6c50ALooqDQHxMmTocFq2crVY1kQu9Rs04tc6df6WFi5eRitXrabVa9bw8lW1r/i1Vq1a0cBBg+iH7j0offr0vE5iBdGxKAqIAsiIBHBEkIpj0xVcxDXwgg5he0lih0gDgB2jN5rcTeYILec4OWDFe3j+Yc1Ffpf6LYv+pU6dmoYM+YW6C8U7bdq0trUfhgiLhXQ6HVunDQaDbe27oRi6UUxIpZJh/4kJBFgIsrj19l9+Rj8vPkf/7LlFzwJ1ti0kEolEYrJE0Jazj7k2AMZIpAmgWLGsDRA7BQoWpC8qVoq25MyVi1/LX6AAlSn/uVgqUMWKlalSpcqUPkMGfq3CF1/QyJGjqEGDBqTRaHid5CWQE7HouKaC0bbWsUAUgFbIggaT2dVkNsubxI6RBoAPiE2RcwoODnYKDAx0Cg0NdUqskHmzJUIVptO7G/Q6J5M+nIKCgtiDHJfiiJz48PBwDgvDtlgQZq7X6+MNh8L7sF9sj/di/wkJn8J22L/yPii2CEWPCa5H1OPAdsqxRb1WeK4cB+8zJJRCw3Ws0LrFFv0g9oV9KseA98Z17XF8eD3q8eG8sV45LpyP8vnYp8EQ/3WLSWz7iHpN8Byfp9QuwHelnCueYzvlvXGdB96L13HM/LcQspT9wwAQM+yfj0lsi/0Gi/fx92T7rNjAeuUeCg4OorCwUDIZHXMShb0NAixa+f255Rr9vOQce7cg6EokEokkOkiFeuwfTrN23aQf5p6k+y9CORoAiyPxch61zrmvk8Fi4uJs7XKktPKN+k6jmI8hA0CeiApkD3wWXsdn4TOVeVyRLxSwTWjoS7lJkUliQ9mXImexDCE++03O530DDzgMT3Ag4Ro6Gvi1IR1CXANn1AMQ35XUE+0U+cV+IDAAHj9+XN2tW7dU+fLly5QuXbos5cqVSz969GjPFy9evNP3IvbtdP3mTY/JEyeomjSsR5kzZ2ZP9scff0w//fQTnT59+hUlUXwuffnll/TRRx/xtljwvEWLFrRmzZpIpTEqly5doqFDh1LJkiXZO54zZ0764Ycf6MyZM3EqiZg89u/fT99++y0VKlSI0qRJQxkzZqS6devS7NmzKTAw0LallfPnz1ORIkVo1KhRdO7cOapXrx6HrolrRlu2bOFtHjx4wK+XLl2axHWkDBkyUvXq1WnhgvliMBeKbQztPzxcR9t3bKe2bdtQnjy5KV3aNOK9pWj69GmvfD7IlTMHValcme7du2dbQ7Rz5w5eP3jQIDpx/Dj1Ete1RInivC8U2encuTMdOXIkzusQFUyguCY9enSnYh8X5X3ky5uHvmnShDZv2sTboGhPrlw5aYc4btCnd2/eDsu3XbpwbYDq1f/Hfy9duoS3icnsv//m12fOnEFh4Xq2cMc1DWOS3rJ5E3Xt0ok+K/ExZcmYlvLkzEoN69ehpYsX8UQeFRgI5v0zhxrWq025smWmbJnSU8XPy9GQwQNZgHAU4LBSq5zIRdxzJ26+oO/mnKQFB+6wIUAikUgk8YPUqDN3/Kn3gjO09exjMXaaOYXKEYIBoFgvWriAatf4inJkyUh5cmWjju1a07FjR+M07McGUvkQ0g4DAAr7Kvr2ihXLKVPGDNSr109cBFhh6l9/UdYsmWnevH9pw/r11LpVK8qRPZvYNiP976tqLDug1sDZs2dpwID+Qk75mGWJMkLm+u23MeTn52fb00tgVNi2bRu1a9eW8ufLy9vnzJGdmjX9hv77bx4bBZIjkBfdtRp2GqF4NOpHORo4d1wDk9niKn5/brbVEjtDGgA+EEKZdOnZs2fqRYsWufv6+vL3cOXKFfWYMWO8Ro4c6SkU7ree7nz9/DX9+vRxmzh+rFAk89KsWbNo2bJlnP+1cOFCat++PSvWUa2wqNqPkLBOnTqJAf03NghUqVKFq8d+//33tG/fPtuWVqD8d+jQgcaPH89KNwwBCJOH0ovPgbU3Nv755x9q2bIl70+cPxsXpk2bxpMRjBM9evSIplxi0oOCfPLkSWrTpg2uETURinHRokV50sH7unXrxscBA8aKFSto3vz5VLxESdqyaSM5xWJpXrNmNXXt2pV8nvoIxb2XeN5NPH9KQ3/5hdavW/fKRIvPCBCTnz6K1Vyvt0Y6HDp0iDp27EiHDx+ib775hoYOG0YZMmSg5eJ69/rpxwR1QUB3AWyL9+Bc1opjGDduPKVNl1ZMoFt5m9p16tDw4SOocOHC/HfDho3E9/Q7Ly3E9cRnli5VmsP48V1GndwB/p4y5U82nhQuUoxDLDHRxVYXAee1ccN6+qHbt3TyxHH6ttv3tGL1Ovp93ESOCOjb+0ea9tefZBQTvMK0qVOof9/e5OrqSnP+mUdLlq+i5i1a8ncQ09tgr8BrAK+/UQisf++6SUOXX6QL9/wjhS+JRCKRJIzbPiE0eq23GEcv0O1nIdw9hTsF2KkhAM6Rcb//Rn169WSnAuSecDFvb1i/jnr/2IMePrhv2/L1YG6HLAAjgLXHPTz7VsM+nBIw2Ef13CtRBv8K+azbd924LfCgQYOosZC1Lly4QH379qGfev0kZLcWtGnTJpY5IKv5+Dyl38aMocmTJ7HCH5W//vqLOrRvRzdv3OC6A6vXrKUxY36jO0Le6f7DD/TLkCHJ1jkAuchNKMBmM4oCOmYUo1r83pAOoDOYPE1mi0wFsEOkAeADceLECfW5c+fUMT3EUD6F0q29cePGWyWtizHcafmKlal37tjuBC87lOu2bdtSs2bNhAI5nKZOnYpuAjRv3rxo3mkYBDCwQ/Hv168f9/BfsGABVa5cmXx9fWnt2rW2La38999//J5s2bLR4sWLafDgwTRMKL/Lly9ng0Bs1mpxTnw8UNz/+OMPMan0FYpsQ1agcTxZsmThYzh69KjtHS/Zs2cPe+dXr17NRoT169dT8+bNWXmGEo6IgP79+1O9eg2oZp36Qlkdx0YPtfrVbiYPHz5kr/mGjRupvzjPSZMn02gxiSGcDecSU3mOD7QWLFKksNjXJs6tGzRoMK3fsJHPBdcHnv3XWe4fPXrE30kLoTD36dtPnEN9ate+Pf09628aN348b1OtWjXqLibcPHny8N//+9//qHefPrzUqlWLJ/sG4lq6ubnR/Xv36NatW7ydwsmTJ/hzcubMRTk/yk1OQjDA4G4N+IoOBJGRw4eyoDV/0RL6qXcfqlO3HnXq8i0tWLJMHENemjBuLLdIVFiyaCG5e3hQjx97UZOmzahe/QbUp19/OnDkOEd52DsQTJVCf73mn6F5+27TsyBdnBEWEolEIomfML2J9l1+RgOXnKcL9/25oKrGxdkujQCPxfy8Y/s2VvqjAsX80sULsTon4gNGALTzRVtfg8lMRvHe1xmjEWXZ9JtvaPmKFdRXzN9Tp06jzz//nJX7ZUuXUras2Wjnjp00YsSvNHbceBo5ahQf32Ehg8FooIAo0L/+msKf/ceff1KPHj257kC3776jxYsWk6urm5Dh1tHVq1dt70h+oG6WRu1ijaIQi6OB+0drjaB1DtUZUolbx05Nb46LNAB8IC5evPiK8q8QFBTkLJY3/rGJgdgpJEznNfWvKS7wCMMAgFB+DML8Y9Zq6auvvqICBQrQypUroxkA4BlOlSoVe3ChNGPx9PTkFAC8Hx5wxZMLgwBCwWBB7t27N+8P0QPYf/HixVmJjk3pg9cfLezKlClDjRs3jlTOkX+OdIBGjRqxEo4ogpjgs2B0KFeuHHkIRVM5VpwXJiBMUL6+fhQcrmerd2px7Dj32ECUw0ChqON1HDeU5jZt2rLh4vz5c6wAJ5QcOXLQmN9+43QJnD/2h1SI38eO5eu7d8/u1xoU8EXjPBA1gTA7vA/XHAq1p6cXb4NrpOYifdafLCr2K98TXgPly5enggULchugEyeOR36/EBow6eIaflqqNBcLQqs/sTN+PSbw/qOdUNv2ncT3WSLa95QlS1aqWbsO6fU62rnTmo4AcPwW8TloOYQoAaBWazg1BK/ZKwiggGcK9+DR6y+ox7xTdPymL0dYSCQSieTdQG2Am0+D6bu5p2j+/tsUEKq3yy4Bj588Ij8/X9tf0cH88uDBPX58M5yETGLtgKTTG4UsEP+8lD9/fho1ajSnjWLeh0wE2UiRa/6cMoU7I0HWgfzVtGkzlgsePHgYaQDAMa5atYqeP3vGBQgrV67CDgqAxxIlS7L85+PjQ1evXOH1yRW0zoY8GaoT1y4Oed2eUYvvFjURLBGk0htM7rbVEjtBGgA+EGJgjXM0EYNrhKJ0vQlGk0V7/dYtNyhvGIQnT57MYflRlxEjRnDuFQbfmJMJFMclS5bQyJEjI7dHygAUSYTlK+FaUFQV7y+U9pjkzZs3UilVgIKO8H3sA0vUY1IWhJpBSY0tDx/AeBGTXEKZRYQDettCsR85YhidOnGMdLq4Q8tQc0CZkBRwvFDmMYlFNYy8Do1GS6lSvWpoqGZru4MIhdcZFDChon7BqlUrOcTujz8m0/Vr1954sodhZODAQXytd2zfEZmGgdoFR44c5nP8pllzVv7jU8p32RT7UyeP088D+lLvn3pELv379qKjRw7x65jgFXr+1Js/95chA8V2PWntmlVsDLBn2BsllP/bz4Jp/IYr1H/xObr3PNT2qkQikUgSC0QD/Ln1GkcDnL3jz1FXMATYi33Zw92DFeu48PJK9ZbGdCdSq6xzPqIA4kMjPj9NjG5H6CoA2QFOoqxZs9rWWsmUKZN1v0LGUaITIN9du3qF10Gm7NmjxyvLzZs3WF6Awyc5w6kAGqssHqYzsjHK0UALbY1a5YSuYigublstsQOkAeAD8cUXXxiEIhqrppk/f35TgQIF3ijmSCiLzjqjySM0OBjuSC4KB+V9xowZ0RaE2j9+/JgH8qiTCYq1QMFGEb8xY8ZEbo/Q+5gKMSIBlDx9KM0JAftQDAgoQhj1mJRl79697Pl+k5BxKL3jxo2j337/nZ48fULTp06h1i2bU/t2bTnl4EMByzkwogrvayYNXMPZc+ZS585dOGVgxPDhXMQQE+XTKGH2CaFO3bqcfrB37x6O2gCon/D48RP2/Feo8MVrhQjfF1YvxIH9+2jO37No9qyZ0ZaDBw7w65kyZ+FH0L5jJ5q3YDFHZixc8B/1+L4bNapfh0Ma3yRsMSWAy6fko5657UeDlp6nNSceUHC4Y+YKSiQSyfsAU+nJ277cUnXxobscPYex2B6iAfLmy0958+aLdX5GtGLtOnVfcawkFOwTTiWl08+bqLGpvLxeKzNEBU4c1EgCcDyg6HDMBWmbiCpAlGlyx8XFmdy0au4IgPo+jga+endx/uKZSmcweQh51g5+bRIgDQAfiM8++8zYvXv30EyZMlmUQd3V1TUiV65cZqGABwsl+I1MjQaTWWuxRGi8PFCw04nzthBuDytsbAsq5ytRBijop+TTowgdcteV7ZBvH9NbjskAijrwT6CXF+9RzvPXX3+NdixRFxgXUFDwTfDw8KRvv+tBBw4dpQkTJnHYOToENGxQn+7fT3jhnMRE6ZqAc37d5IlriQ4NM2bOpPMXLlKXb78VayNozpzZ1KtXr0hFPiFgUv22a1eus4CKv+h4cOToMQoKCqTeffvz668DIYNgzr/zKTBUH+fSsVNn3g5gv3Xr1aftu/bR4qUr6ONixenyZW9q27oF7dm9y7ZVygeCplYo/uEGE607+YB6LThDN54Ec+VqiUQikSQtMAK8CNbT5M3XqP/is+QTEM6RAIjISslAGf5r2kz6rFRpcnd3j5SzIM907/kTFSte3Lbl2xFVBlv7QPoAAP/0SURBVEML4KSas6LKh0gZ0OkNsS5BwSHUvEUL3i65o0bKpZCDwxKQRmGPoMAxUgGEnuEuCwLaD9IA8IGAUv3zzz+Hrlixwn/IkCHBPXv2DB0/fnzQrl27fMuVK/dGrkSh+LugUieKuqEgXerUqejOnTv0/Plz/pzYlqiWZBTUg3ce7fygfKPSvLKdMpBHBR56xfN/+PBhfowKiuzF9PpCQUSePPa5e/dujghQPiPmEttnxgVCskJ0Bi5qly9vbur5Y0/as3cf1axZkyvw705i5dNsNkXWRogKWukA5OQrCvXrwHmju8Eff/xJmzZvYU8+oiUevKERo3btOvwdLZg/n+7ce8Ce/CxZs9LXNWratoifz7+oyI8oPARrfmzfEZaYhg38jciH+g0b0Zbtu6jfgIEc5vffv3NtW6RccKoqW8jplUdBNGzFBRq52lt6/SUSieQDgMi6PZd8qN+is/zoIsQGjRijY0xLKYqPcuem9Zu20F/TZ1KffgNowMDBNG/BIn6OwnnvijJn49qFCbkpKfrcIyoze/ZsLM8o0YKxyQ9YYsoQyRmtUIBxvJA3HdHgD/0ChRHD9MZU0DlsqyUpGGkA+IAIpTiiUqVKhuHDh4f8+eefQd27dw/Lly/fG4/I4gfpJYZ2lVbtQu5ublzxHykA//77LytgMUFueFTPPf7GhIABO6phAMX+0KYvpjIP5RLV/4FS1V8BOV9o56fknytg4CxVqhTn3586dYqr/ccGagvEplDHBobgJUuX0dw5s8lstBb/AwiXS5c+PT+Pq55AYoHK+v/8MzdaLtujhw9JfJ88wVWqXCneiRvXHZ76Xbt2RbvOqPaP7wORBAajVcnUurqSp5c1ZO7Onbv8GBt476effsoVdmf/PZOuXPamb5o2F9c+k22L+Pn665pcGHH1qhVsBIiNx48fRaaGwNM/fOgQcc/58N8A91HWrNk44DChUSLJFcgoECyxHLvuS78sv0B7vZ85ZD6gRCKRJBcwBF96EEij13jT5M1XufiqVigpKTkYIG3adNSyVRsaOfo3Gjr8V6pum48TE2dbMWF4tBPbCAC5peqXX3JEw6FDh+n4sWO2V6IDWTE2+TS5Ai84jACIAMB1c7Tpn89fbS0IqDPKgoD2gDQApDCEYu38999/u48aNcoTy+jRY1JPmjjRdc7smZF9YlFQD8VZEL6P4nILFizgXH4saAWISvrom68onDVq1OCKrkgFQI0AhJx7e3tT586dWTGFkhoVbIvuAPD2HjhwgOsGIOQelV/r1avHz2OrwI/PrVChAg/6Xbp04bZ9O3fu5ONChX+kIeB4jx8/bntH/JjExHX+3HkaOnggtWrRjNvK7BX7mjhxAq1csYKjDmrWrGXbOmnAufz5xx/UsEED2rBhPS1btpQaN25EFy6cZ+9/1apV2RAQHwcPHqRWLVvQgP79+Pixn7Zt23CthkKFCrI1HeB8UGARqRvz/5tHixYtpJUrV9D06dP5dYV06dJT2fIVeLtZM6bxYw1xHV53HAp5xGd06NiZHj96TDX+9yUN+2UQ7dyxnfbv3UMLF8ynls2/oXKlPqUQWx0IGDzm/TuXalb/ihaI48J2C+bPo/HjfuMIgqbNW/J2KRUo/vgJrDr2gPosPMM9qaXyL5FIJMkD/1ADLTtyn35b602B4QahqDizwiKJHThk0CIQE5vOYEr0+axWrdpIc6UXL54Lua4ZjRo1kvbs3s3yzey//6ZvmjShal9W5SjNlIRG5cKecK4HYGe1jRIC0gDUKmecv6vZYpEFAVM40gCQgvD09LQEBgY6CYXPY8SIEV5Yhg8f5j5yxFCn38QACwUeIIR/1qxZVKVKFfa+QpFHgT+Exc+ZM4dDtJBzroRfocc8vPYoDIi2fsg5g6IO73a/fv1YcYRVF4tCnTp1OF2gWLFinEKAv1GFH0oq+u+jiB32H/U9+NypU6fyZ2TPnp2P8euvv+ae9sh1R+9YeK7RgkZB2UdMgwImrHC9iVq0bkNfiuO/7O1NzZs1E5/7P5o8aZJQnAvTwkWLWAlX4CI4Yn9arbV9YEzgtY5NScb7XF215BLLa2iN8/3339OTJ4/589u0bs11B8qVL0/jx08Q30UR25axg+No3rwFf2eLxPHi+NGH98Tx42w8+OWXodx6T6Fly1a8HikbHdq3p67ffkvXovTSxTyOvrWVq3xJqdOkYQUcOYWFixR55ZyVa4tzjlp9GH8j9LCz2Hfu3HlotvieGtarTbVrVqeBA/pyVADOTyWuC8Dzhg0bU4TFwp0CsF3vH3uQykVFPw8aQq3Ed5QS4bw3IUj6hhho3IbLvIQbHG/Sl0gkkuQO8to3nnlEQ5ZdoAv3/EnoKZy25ShmAJbTIMNAsY8DbIN5X6PVCHlHxfIaZKkI21Xy8rK2HY6KEhXK8kIMGQJADoAcEVW+QDHg/+YvoK7dvhOyWxqaMH68kPWqU40aX9OQIYPJ2/sSy3qQNVMaqIoP2SAc9QAcMBXAXdw74n5RGUwW1whZEDBFI7+8d6D1nEuXvFxVRaa3KvAy9jkJ2bZtmzYoKCjyOxODj9YcQe6oUOrm6sr99aMqz0gDQAs4hNVDEYQiixB8hO9DAY8a7g/Qpu/WrVvs1YbCDeUZj/DQIx8d3vmYCjJqDSDUHAopJg/ksMOQcO7cOfZgly1blqMRooKIAnwO3ouWhAATBrbDcSkV9AGiEY4dO8bHrrQBxJAbivw1o5ncXTWk14VzGPrTpz58nqiBUKAAPOfZoxkg7t+/R2fOnGWjRb580avtIhoClWlRLK9GjZo8MSps3ryJ+/HjXJRQvHXr1gkFvB2HuW/dto17/StFF3GN8+fPF01xjw+E0iMc7tatm/Tiha/4XpwpY4aMVKhQochUhqg8ffqELntfpsCgIL7mMB6gJgOuCyYlWKfRk792jf/RmdOnOH/wl2EjXvnu8D2fOnlCXGN/qlK1GhtoooL0g3v37rKHX0npwISNY/roo9zRhAWc962bN/h+QwoHDApIRUBlY3x3KQ1U+EdRqSuPA2nSxqt07l4AC5gSSUqiSbmcNKxJMVp0zIeEwGZbGz+ZvDRUt2R6qjN2Pz30C7OtlUhSDplTu1KrirmpRYVcYix3JhRvt/eorevXr9H1a1eFYl2KsgnZJ6p8o4C5/MyZU2zY/1jIQc7OLiz74L3oyZ83z0dUVsiRUUF64549u1lGQxehmPM5Ij5VKhcqX/5z3iYqkMfQjQmyV1hYuPg8J0qTOg1lyJCBcuTM+YpjJ6VgFjIbZFCVkC893bTiWttecBCQAqHTGy2ebho/lYvzey+E1Gf5zUwvQkz3Fnf9OJ9tleQtkAaAd+B9GwCiAstbcLghnRhQNV48ADnOV4mQtTC9gfvZu2nitnYnJVENALv37ImsifAh0RmMpBfXBl6Au7dvUf06NbkGwr/zF1Gt2nVsW0niA78itcqJXMTvaceFJ9zf3zdYz8YViSSlIQ0AEkfFTeNC7Srnoc5f5uXQbb24/2WzltgxmayOA41KRe6uKc9g/yGAHKo3GjkiwNomz3GAASQ4DPUbIgyp3LXWvtHvEWkASBxkCkAKxWA0u4nJTOMmBh9HUv7hhYWX28XJmVzjCXVzNDB5641m7oaAdjWHDh3k9A9468uULWfbShIfSBlF7iiu45JDd2nU6kvcbkrKjBKJRJKyQLrW37tu0vCVF+mRX1hkVJfkVZCuhwrvyGvH/Cd5PSgIiChaOF1MCTSu2gsouK1ROSMKWQNdxLZaksKQBoAUiFCC1aj8j9A2DNqOAlIHoPwDN1cYPvipw8NGEYOR8/MQFYHifFs3b+L0iiZNmnG4nSR+kCuqFRPabZ8QGi0U/ynbrlGwzmR7VSKRSCQpka3nntCP/52mvd4+QmaISPGtApMEcUEQ2g/FTi9kCaHU2V6QxAVuIXj+4YALE9fM0QoDu4pzh/4hZE9PWRAwZSINACkMhP6H6QxeYtBxRkVOxwr9N3ObH9Q8UFr+fSjc3Fy5vkCaNKnJ3f3DdURBKBb6+cJNjQkc94Ovny/dvHmDazG0atPWtqUkLuAZUjs70fGbvvTzknO07fwT0htlvr9EIpHYAzDsjlnrTSuP3udIL2kEiA0na50gcWHgUICsJYkfOF0gj8IJo9M7lsMA5w4DCNoCGk2Wl1WkJSkGaQBIYYhBGYX/1GhFolZFL+Jnz5jFSWNSQi6fKkbxwg/B11/XoGfPX9DBQ4cpTZo0trXvF4sYebkfrXiOSryKMQgF+k6euUBXb96lQoUL8zrJq+BqaVSobEx07p4/jVh5kW4+DZZ5ohKJRGJHYEj3CzHQhI1XaeKmqxzmLo0ArwIZAimEIFxnYAeDJH5QtBlyKWowIRXTkYAOohW6iDUlOcJxFBI7QRoAUhBiEnPCD83F2cnZkYqOILQqRKfnyRqGj+QwaWOihLU8ZmX99wWnQyDsTGirmLCjRkREPTbFKCCJDi4LPP+IKll57D71mn+angSE216VSCQSib0BWWLZkXs0crU3PRXjvRYFX2VdgGggshFyFowmaLUMGUMSN7h7cL2cXZy5M4CjXS8U4hZnrA43mKK3kZIke6QBIAVhNJm1iACA8o92Ko4CQqsQYuXKOWpysgaYmHFNWPlPBhERKQmEriHfP9xopqnbrtGULdcoIPS9d7KRSCQSyXsGvdt3XnxCw1ZcpLvPwjgSQBYHjA7aA0KpRQQAHA3SBBA/kEtRlBrKv1CEbWsdAxg+NGoXMhhN7tBRbKslKQBpAEghcO4/Cv+pXJzQc9VRgJJrMJk41AiDjMTafgbXBKFnUvl/MyDnIewfgs3MHTdo1fEHFGaQBY8kEonEUTCZI+j0HT/qMvs4XX0cxEVgpREgOjACIN0SYe1cZ0gSL5BR4ZARijDLrY4CfjVIA3B2dmYdJcK6SpICkAaAFIJQ+jzFgwpWRngwHQFYnaHsRojxBL1WJUR6Mbmg9yxC/tG6R5JwIN8h7P/e8xAatOQ8LT50lwVBiUQikTgWKNruG6znDgEHrzyLnB+k9vISGACwmExmqywmp8t4QUFApF1y1IQDXSx0A4ARwBIRoTIYTbItYApBGgBSAAir0RlN7moxEKtVjvOVob+qQUw8MHrI0H9rNASuibOTc2TFf0nCgGAHz//p2340aOl52nXpqe0ViUQikTgqzwJ1NHqNNy04cDsyQkxOrTbEhUAtIe53bzQ5XJG7NwX3DbpzGU0WNpg4EqgFoHJROYnzdpcFAVMG0gCQzImIICe9yewmpiRnxbroCCBPDz3/4el2JKNHXMCYjOuBGUYq/28Gt/kTy9VHwTRi1UUO+ZSeDIlEIpGAZ0E6mrXrJo3fcJm7wKBGjJxhrUDWgMyByFNUupedAeLHGjXB/fEdKxVA3B8ertwWUG0wml1tqyXJGKlZJXPMZrPaZLJoEQKPQcURgHKGnDPoaAgrcnRlF6FkYXoDVzBGjplU/hMOFH8ILLsuPKUufx+jR37hUvmXSCQSSTT0RgvXhJm06QoFhhmE7OHMEQESKyohi2HqDNM5Vnj7mwLxjOVW8R/kNke6VHDY4dzD9UZPi0VGASR3pAEgGYPCf+EGk6eL+FUhrMhRQIE7WE4xkDi69x+TB0LJEHoHyzJa9EheDyZhhHIihWTu7ls0bOVFCtXL8EWJRCKRxA5qwqw89oB+XXWJbvsEiznEWSg1thcdHE49VKHSvUUottIIEB9w1sFpx2mbRsdJBWDjh9BVhJzqLO6RVNBhbC9JkiFyaEvGCOXFzWyJ0EL5d5S2f5hU0EbFakmUBkSj2cxKLIeViclX8npY+XexVnX+e9dNWnjwrlD+HSsfTyKRSCRvDpS2fZd9qN+is3TzaTCphTInIwGsoBYA5BA4JPRGaVCPD3StQt0uOHDQHtBRwO9Fo3IRsqtFK2RXmQqQjJEGgGSKJSLCWac3ecDji0HEUYDyj8ESVkRHD3U3R0SQTm/k3Du1Wir/CQF3DJR/nRBO/thyjRYeuMvPJRKJRCJJCHBu33kWSiNXX6L7L0JtkQDSCgBgAIBDwtHa3b0NWo3a6tRC/SYHwtVar8zJYDS7iZ+S/OEkU6QBIJmiN5rdxdDq4kjefzFYsLUU1kP0uHdkYAQJD7f23rUq/3IMfR34mSDsPzDMSL+vu0yLDt7hugkSiUQikbwpF+8H0LAVF/kRc4s0AljhaEQn5Li/XVHAffv20Zw5c+jOndu2NfYJ7hdEAljbNztOFCLOG10BTJYItclk1thWS5IZ0gCQDBEDqspoMrsKJdgJefCxsWfPHurduzdVr16dvvzyS/r2229p3bp1QmkMt22RssAkgskE3m5rAZXkg6+vL7Vo3lwszejFixe2tUmHYjE2iWuCidbJ6dWfaVBQEPXv25saN6xHFy+ct611XKzKvzPpTRaasPEKbT//hPM5JRKJRCJ5W87f86dBS8/Rfm8fa2qZWJILa1evolpffxXnMu2vKWTQ621bJx6IzkQ9AJZVdMY3NrTPFcp/j+4/0IH9B2xrrIwfP46+/ro6/TF5MplM9qEwa4Q8i0jetzWWpFTgvHQRJ66XUQDJFmkASIaYTBaN2RKhdtcgjMa20saDBw+oYcOGVL9+fZo2bRrt3buXDh48SPPnz6dWrVpR1apV6dKlS7atUw56g5kHR2sBkeQ1VgQHB9OaNavFsoauXL5sW5t0ILfOZEbYegRPsFhiEhoaQju3b6Md27aKSXSfba1jgt8IvDMI9R+4+BxtE8q/wSRDEyUSiUTy7qB7zO/rL7MxAJ1lkosR4PDhgzz/Hzp4gA4fOvjK4n3pgk2WSHw4PVUFL69FyG8m7hCQUKDcm8VxGY3RQ+M3bthIe3bvpm1CroHcZQ/AqeWqRfHECNIJOddRgJEIRgDUAUA3M9tqSTJCGgCSGULZcxaKjDvC4NViicqjR4+oU6dOtH79ekqXLh0r/LNnz6YlS5bQiBEjqFSpUuTt7U1jx461vSNlwJVSxYQASynOO7nh5eVFzZo1F0szKluunG1t0oBrgdw6FNv5tFhRKl60YKwefk8PT6pVuw7VrluPatSsbVvreMBWhJ7NENAGLjlHB68+d6iCOxKJRCJJep4G6GjMWm86ccOX0JxInQwcFajID77v3pPmLVj0ytLt++6k1Wp5m6SAiwKiHoDJLJT6d1duGzZqSDVq1KAGDRpS2rRpbWtTPqjj5SrkW8h2RgdyTkCHEefuFKY3eUVEyCiA5IY0ACQzDCaLawRFqGE5i+n9/+2339jjX6ZMGVqxYgXNnTuXDQJQTAcPHsyGgX///ZfKly9ve0fyB85tJfQf55wcSZ8+PS1avFgsS5J0MkUEBEL/YTlF6P+zZ8/IZDSypTwmXqlS0e/jJ9KKVWspf4ECtrWOBfLMoPz7BIbTqNWX6BCU/zcMRZRIJBKJJCFcfxJMQ5adp7UnHgrlF4pd8tBpypUrT42bNKUm3zSLtnzy6WespCclqFGErk2QXYzvWBSwb99+tHnLVvqhe3fbGvtBiW4N1xtijeq0R5QaCBZLhEZvNLnZVkuSCdIAkLxwEoOoJ7d8i1EE78KFCzRv3jzy9PSk4cOHiwG/nBh4o0fVICrgm2++oS5dutjWJH90BiOHqHGeVEyLhwMBxRWGEDxa8/6lsTQ+hLzB+ZjwyvRZcJZO3vIjs/T8SyQSiSQJeR6spylbr9HG04+EgmNNP3NsrA4LzL7hOoM0wscBZDrIuSYhp4Q5UFtinDPOXW80eYh7Q+qcyQj5ZXwgYAG8ffu2y6BBg7yyZ8+eWQygWct//nmmlSuWu5iN+lcUwIULF5JOp6OyZctS6dKl41QQkZfl6hq99WZAQAAtW7aMGjVqRKlSpeJtsmXLRu3bt+eIAn0sRWJSp05NXbt2pbt373KtgZIlS/L7cubMySkGz58/p9DQUNqxYwf973//48+Ep/zHH3/kOgUxLZybN2/m9x86dIiuX7/ORQvTpElDHm5aql+7Jh05eJDzwh4/fkTjx42j/PnycQuVUp99SkuXLuVzjwrOqWyZMvRVtS8pLCzMtvYlY8aMJlethob+8ottjZUF8+dzWNKNGzfo4sUL4hq0o1RenvxZVSpXok2bNr5yPZ4/e0afffoJFSxY4JUiiziujRs3ULNmTSl9urS8708/+YQmTpxAPj4+kdfh2LFj1Fhc/0JiHxgQsV2a1Kmodq1atGXLFgoKDuVwvnBxTVs1b0qeripxHDpxPR5TpQrl+O/UHlpaumQR7y8wMJCaNm5ImdOnpsuXvXmdAiIGbty4Tn9MmkCVvyjP78VSttQn9NvokeI7vfPK97Nr53beZv++veK+vEUD+vWhbJnTR75v2ZLF/H3H5MqVy9Trx+6UO2dW3rZIwbw0aEA/un3rlm2LxAfKP3rN3vIJoR//O0WXHwZKoUMikUgk7wV0mpmy5Trtu/yM45phjE4MDAYD7d+/lxrUrUVpvdwoS8a01LP7dzyfR9jC/d+WI0L2ypsrG5X5rIRtTXR6/vAdZUjjSUsWLbStsdKkUX0+ljOnT9HuXTupdYum5OWmpvRi2yYN69G+fXtYdkMkAGZhODIwHSOHf+XKlVS5UiXycHcjdzdX6tG9O1329o5MXYjJL0OG8Lb9+vWzrRH7E/Jd61YtWWbCPnfs2E7Vq/+PZTbIbi1btqDDhw+/EimJv1EPa+DAnyl//nzWcPQYS6aMGenB/fu2dyQ9+EyVEGD07PhyjFQARAEgutdiiXAxmsxJF0IreWOkAeAD8eTJE2ehYKeeNGmS59OnT52hkJ08ccK55w/daNaM6a8UR0HVf2xTuHBh9vQnFFSLR0RAx44dOYoAxQO7detGJUqU4MEZ6QNIG4hZcTUkJIROnTpFrVu3pl+EEl2oUCFq06YND8CIQBgiBurvv/+emjZtytbfli1bUvbs2WnGjBnUp0+fV5RyKM44/unTp9NXX31Fh8SAXb9BI/q6Rk0uVtOhQzua+tdfXG1/hjj/SmLSQDTDw0ePqGeP7qy4RwX7wj5DQ8NeUWYBFHOc07Vr12xrrCjHASNDrZo16bp4vWWrVmwcOX/+PHXs0EEo9BttW1uBcon9QamNOXH9PWsWderYiQvX1Kpdmzp17kwZMqTnieynH3+MLGSzefMmunr1KhUuUkR8H9+ycaVy5Sp05Mhhatu2DW3ZuoWcnZzJVUyS1cT16dSlK4fuubu783XC3x07dRETmTXcH8IADAT4nnxjdCY4dvQoNWvSkIYOGcQpC+07dKK27TvwvsaM+pXatW5JZ8+csW1tJSzMel3mzvmbalX/inZs30oNGjamps1b0sMHD1jJX7ViebTzv3fvLjX/phELBU2bNadfR42hRo2bsBFh65ZNtq0SFw77F8r/bZ9gGrHqIt14GmJ7RSKRSCSS94NviJ5Tz5Yducd/v2s6AOSVOX/PpBbfNKZdO3ewMSBYyG/z/plLPb7vBpnRtuXbAXkBSnFcxfWCQ4JZPvL1jS5PhAoZA8c2cfxY6tKpPfn7+1OHTp057WDvnt3UVijge/fsEnMzlGqV+AwLPX/hS716/UStxGv379/jGkrt2rWj/fv3scx5/vw5296jAycDPuvBg5dKOWQOg1CYIZ/069eXOrRvL5R/DXUSx/D555/T+nXrqOk3Tej48WO2d1g5cfw4NWnciGYKmRROqjFjfhMy6w+UKVMmllnrN2jADiBPLy/bO5Ie3CG2HvmcMhGb7GqPuGrUuOZOBqPZTUYBJB/kF/GBOH78uPrgwYPamFZLKP4o6nfnzh3bGmJPMlrRacSglydPnldC/+PjL6FUr127lipUqMBtAqGAT5w4kRYsWEAzZ85kBRL1A2AciAkUYnz28uXL6e+//+ZIADxiYkJEwuLFi+n333/nfeFzUJcgX758/DlxdSLANhUrVqRly5bTmLHj6e85/3Axw4cPH9KIEcO50OHSZctoitjfdDFwjxg+gieF33//LVEHywUL5lO9evU5t3/SpMnis2ZSz54/8uQ2ZPAg21bxc+niRRo58lehZGvon3/niesznfeFWgGzZ8/h7wzXCmDfW7ZupX/++ZcmiOs/fsJE+nfePPp15CgKDAigHdu28Laurm7UvmNnGjtuAk9SqVKnph4/9uK/fxPLZ6VK8/7i4+d+vdmwMeiXYbRg8VIaN3EyTZj0By1cvIxatW5Lp0+dpG87d7BtHZ11a1ZzocMly1bxe/78axr9Jr4nCA1jfx8TzcoOIeXWzZvUQRzvr6N+o779f6bhv46mFavXUYtWrW1bJR5IEeGw/0Ad/bLsAnk/CHSYCVQikUgkyQu/EANN336DFh+6ywVp38UIAAV/yeJF7LSJCua4o0cO08aN6+P0nN+/f5/OnztL56Isly5eYOU9McDn7hHKfveeP9E/8xbQ2PGTaN6CxUJWKE8BAf60QshscPooRQHhRFmzejU7q6ZOncbyHGSjJUuXcRRpVPn2TVghZNE+ffrSnLn/0MRJk2j2nLlUrnx5rpc0YcIE21bWSIq169by50C+nSS2HfDzzzRu3Dj67fexLMcgUnP4iF/fe7FBdmJoVFwv4V1rJqQUELDspuX0Bw26nNlWSz4w0gDwgTh79qz4IcSeBwTFESHuClDSMWBhcEVofkLx8/PjQdHDw4P69u1LxYsX5/fjb1hBYYmFVx+fBWU+JhgY0V7w66+/5udIH8B7ihYtyh7xqVOncjQB9oVK+Xnz5uVtcV4I9Y8NWGJRvDBv/oL8nuxZM1PHTp3ZIgpv9bp166l8+c/5s9KkSUuVq1ShXLk+4rQCpA4kFrVr16G/xPHny5ef6yogfQEefKRG3Lp1iw0SrwOGD4TiN2/egr6uXp1TGrCvzJkzU5u2bWm+eB37BbhGuXPnpgwZMvD1x5JePG/XoTO//uK5L5nFdVOug7t4HfZiKL1ubq78Nzz4ryvoA6Uck3+Vql9S167fUdas2fiYPD29KGeuXNTzp16UR3xPV69c5siLmOB9M2f/Q0U//pjfh/vlK3FuhQoXpvv37rLXX0HpL6xWqSPrN+DYc4gJPn36DPx3YoHdI9fyWZCOes8/TVcfB8mwf4lEIpF8UEL1Jpq3/zYduf5CKHdvbwR49PABPX/+zPZXdCD/3bpxI04DwPChg6lqpQpUteLnkUvFCuXY454YQC6BzNSj50+UVchIkF8g53z3fXdO7Xz06CFHKwAc484d29hpAGdC3Xr1WJ7zEPIEZFA4eOAoehvatm1HfYQsmzVrVj6Gjz76iBo1bCRkJDe6IeRDRW6GAQByHI6lW7fvxLaevN5NyFBwQGXMmJF27tzF8sqHQKl5xe0THUSOQV0zdATQGY0e4pTf3lImSTSkAeADIZSrOE1/8PDD+6uAwQ2DLCYBKJwJBSH8GAgRNQClPSbI20cqAPa9fft229qXwHqLgRaDvwKeFylShJ/XqlUrmkKK/SgKb0wrtkIBVKx3dmHLp9ZWHAQTSerUacR+i7LiGfXzcO4eHu78PCyWHPS3pUjRItGuMVCMHCBmGFxsoFctJpBPP/2UJ5ao4FrAmBD1XDAhnjx5kushzJ07h6MpFiz4j19DyFvMtI+3AQYATCiVKlehNLFYtrNnzyGOKzs/P3niOD9GJV/+/BxpEhV8B5kyZuLnqIegUK58BcolJuCJE8fR4EEDaLu4Hi9ePE/0CQ2eFa1Q/h/6htIvyy/Qtcf20R9YIpFIJCkf/xADjV13mfZc8mEPr+otjAAaIUvAmB4XrmIejipPRAXzfZt27aMtHTp0oo9y57Zt8e7AgRCzvlTuvHn5mCCbKbWT4LB6YUtLbN6iFT9GBY6SkiU/sf31ZkBug2wVldx5crMsZzSaImVEHJMixzx5Gj11Ag42yGLpM6SP83omNfhU5MVDDjYY3719YkqAIzjRESCCZEeAZII0AHwgKlSoYBQKdqxGACjJsGwqQEGGUUCxaiZUUcQgDGUMllJ4c2OCwS9HjhzsiY+ZKx8fOJ63BccTpjOISdJZTHbW2w/5XIrinZLARAIDAFryvQ58b507daSWLZpTh/bt6Ltu3ajHD99T314/2rZIHGCJBxmFwh5bqkhqMfliAVG9+W/DZ6VK0ey586hwoSI0d/bf1KVjO2rZ7Bv6Z87fZImSKvAuQPnXiPskTG+mCRuv0unbftLzL5FIJJJkxUO/MBq1xps2n3nEUQBvagTIlzefUGbzxKqUQkar/nWNV5RfhU6dv6Wp02fRtBl/Ry5/Tp1OH39czLbF+0OnCxcKttUBlDV7DjKY3r+CC6fFFxW+YCMAZK1r167yesi5SCdFukLjxk3ivJ7vA3jEXcTC3Z8cpIMRDACQ/XUGkyeKAtpWSz4Q0gDwgShTpoyxdevW4UKBjPzlY+CHoo6ie1EL/cHL/sUXX/DrCE2Py7seF/F5ZBFRgMHwTVIL3gVYPKHAYSD4UNbXxCShuuiA/v25NgKK+M2ZO5fuPnxCdx48ofuPYw/5e3diP7Bw8V1jAUgLeFcqVqpMazdupmUr11CVL6vRsaNHuIPAyF+H2bZ4e3B3IOcfAsSgpee5z79s9SeRSCSS5EhAqIGmbrtOZ+/489yFaICEAsP8hMl/UvYcOaLJRpD/Wrdtx/V/UoLMBHkzwjZPI01QbzS/dwUXin3mLJnZQYMOTOXLlaMM6dOJx7K0dcsWatKkCdWqVfODGgDwXWpULkJSs7aAdgQQBYDIX3E3OAu5Lno4ieS9Iw0AHwgo/qPG/KabO29BRJMm31CVKlW4ev6RI0eoatWqrwz0KJQHj+7u3bvpxIkTcSr1yL+HZxog7xz7wd8o5hcTpBSgeAwiCqpXr25bm7RgIlChWuxrctkTio/PU46MiAryvoyGpB9QEaURFhZKd+7c5s+MCa4r1t+8eZM2bFjP+W9Q/mvUqkteqVJzPQCEwyUmKLADYPFWFP2owOATGGjNkytTtiw/vgu4vxBhUrtOXfpvwWL6a/pMLmQ45+9Z9PQdqhbj9kfOP9otjVh5iZV/6fmXSCQSSXLGJ1BHv6/35iK1b2oEKFr0Y9p/6BgNHPILfVntKyEr1Ka/ps3gDjuYZxMDyIj+fn62v6xAFtSFR2+1/LbAmZQpSxZ+fvbMaZZVdVzFn1dx/ai4OhEkFigcjS5XqLu0du06qle/PpUoUZLTVmfOnMVFmxO7TtHbwG0BhSxsNJkdpi2gVo1zdnaCAUDcE1IH/YDIi/+BEDe+k7OL2q1WnbrOy5Yvp3379nF1fiiJsfHll19SvXr1OL+qd+/etGnTJh5Io4Ke/SNGjKDvvvuO/y5Xrhzv7969e+x9jtnf/sqVK1yVH3ldP/zwg21tEiPmQjdug2L7+y2BVRz1BlAccN/evba1VnZs305btmy2/ZV0oCANJs61a9bQPXHto4JQs9GjR7HxRZlsoeyj9gk82hj0YX1euWIZvxYbKKYXLL5vtOZJKK1at+NcwbVrVtOlSxdta63AGLF580buEICiflW//Mr2ytsxacI4On/uZTsf5OEhtw/hilDWca++Daz8C8EpTG+iiZuu0O5LT6XyL5FIJJIUwfXHwVyv5uQtX6sR4A3knSxCef5l6AjatHUHrVm3kTp06pIo0XqIMFCp1NwZIGr9H8gXc2fPouPHjtjWvBtubu5cXBnywIrly+iZz1NWcGEEgGKOFsyHD8deJDqx0AvZ+Mrly1wHqZiQgRcsWEh7hJyILgQdO3WKNSX2Q4DbAvIwnugcpCAgnEbu4pzNlgi1wWiSUQAfEGkA+EBYIiwuYlDUuqpVnAv0OpDLhIr+KDgH5bJ9+/ZszRw/fjzNmjWLevXqRTVq1GAjglLBHorYsGHD2EM+duxYobC2pa1bt3IhOvTrRxjUZTFIopJ/mTJl+D1JhaLAqYTS6/wGFvG4cLUV3wPdunWlf+bOpUOHDtLPAwZwX320f3ldxfx3pUPHjlyvASFmzZs3o2XLltHRI0do0qSJ3BVgy+bNPLmW/OQTLqaI7dA+EW3/YBQYPnQI9ev9k21vr/J5hQoUEhxMf06eSEfEhLlxw3q2qMcHiiii5+6Tx4/pm8YNaOxvo7mF0KGDB+jXEUNp+C+D2RAwctRv71x3YeqUP6ht6xY0a8Z0OnH8GB08sJ/GjBpJT548po8+ys35jG8K7gzFazJnzy3adv4pGUyOYRmXSCQSiX1w+1kIDVt5kS7cD+A6Nokg9rwTSD/MmCkTe9/HjPqV1q5ZxfP2z/370tAhgyg8hkPpbYHc9Y2QQeDwuHLZm/r36cWy2cFDh6hz584ssyZ16L1ayMt58uSlY0eP0hcVPqe8eXLzUqliRZadx4wezdGvyQGExaMgIIoBmsyO4eiAA0yjQkcAk7s44w/8y3BcpAHgAyGUGlcnJycXV230SvTxgWr+8+bNo0qVKvEgC4Vy4MCB7L2fM2cOh3ejzR5a9ynASDB58mSucI/q83Xq1OHIALQFRMuUrl27cs2BmNVdMUDDggtrXUzwGpbYXlPWRR3gMaQp4U2u2lhagIr34H2xTQpYr+zTKcrrqJgLS+7nn1dgA8d333Wj6uLc5837l8qXLy+uyyAOmYtpBFA+I2alexD1s5ydoh8L1sdWHX/Z8hUcZXHjxg1q26Y1ValSmUaNHCm2J2rZshVb8/G+sWPHsQUeE2/+3DmoYL6PaMH8eVSxUhUqUrSoOK5Xr2XXbt9TpsyZubr+119VpY7t2tD167ZijXys1u8h6jni7xEjx1Ct2nW5EN+438dQ9WpVqGb1ajRz+jTKnDkLzfx7LtWsXcf2DivKdVGrY/l+xPgceV2ifAeDhgzjFIjBAwfQV1UrUe0a1enokUN8PvPmL+L7501B4STkDE7efJUWHrjrMGFxEolEIrEvnviH05St1+i+b2iSGAGU+TiqbBQXqVKnpmkz/2bjvLf3JWrXuiXLBhvWr6XO33ajwUOG8jyvzPUK+Aysi002UOQkfk+Ut5UtW45Gjv6d2xDv3LGdGtatRQ3q1KQD+/fTzwN/pqHDhsX5WUAT5bOwhbJd7HKb9fj4EGzbwcPfvkMHdoJZIyh5L/Tw4QOWp8aMGU0lSxQXz7fx9h8ajggVsk94lFQJewZfE1ohilNV6/Wm6C20JO8N669F8la0nnPpkperqsj0VgVeTbCPB1S/DAzTZXDTaJzdXNVv/CXAgnv69GlWOpXc/ly5cnGrP7T1izlIIhfd29ubzp8/zyHzAH1QsX2pUqW4v3xMEG0A5bVRo0avhEuhDgFaDCLVIGrxQIQvHT16lPbs2cOGCCjiAKFN3leu0sZ1a+jrr7/maIOoiiQMEUuXLqV0adNSs+bNIwdxgIKHq1atpCdPnojP+z6yzaDC48eP6NChw+JaXGeFH1VvYSC5ffs2bd26hQoVKkx169a1bU108cIF2rBxg1hXj0qWLGlba8Xf30981ip69uwZff/9D5GFGFEkccnixRzu37lLl2iKLbzpsCTj+7h29Sor47k+ysXfQ9QKvKFhOjpz9hydPnWCz8nLKxWVEZPkp599xmkAJvEdfdOsBRsVFLDvixfOs2cdoXPov/t1jZrie8nK6RybNqwXn32P2nXo9Mp18ff3p/PnznK/f6V1ZJ68eemzz0rzY0zDyN07t2n5sqVU9ctqfFxRvx+dmEDXr1/H23Ts1IWNEgoIszt8+CD5+fryPtHKsXyFL6IVsUwoqJwMhX/27pu0+NBd0hul8i+RvAtNyuWkYU2K0aJjPgmOpMnkpaG6JdNTnbH7ubK5RCJ5eyDNlC2QnoY0+phypvfg32Fi1cTbt3cPHT92lL5p2ozy5S9gWxs/D4UMuHfPbm6Ph0jKskJO+/TTz+imkCc3b9pI//u6hpATStm2Jlq1cgXdvnWTnQbIo4+Kn58v/TNnNrcWrt+wESvcUbl58wbt37uX2wNDzixdtrzY9yd095b4LHZI1WVZSQGpsMfE+cBJ9aWQRQBkI6S8el/2platWrMjLCqowbR69RryFPJfu/bt+XOeinP7pkkTlo8nTpzEHYsAnEXolLRkyRJatHAhZc+eneWyxKqv8C4YjCYKF7Kym0ZlTQuwczhNNMxARrPJktrd9YWzs1OC20X0WX4z04sQ073FXT/OZ1sleQukAeAdeFsDQKjOmFooOu5e7toEhf+nZFC1PTjMWnvA003Llj9HA0ptKFofCgVZ/RZecUcAyj+W7eef0K+rLlGo3mR7RSKRvC3SACCRfHgg95TIlYb+7FCKUrupxW8Rtd8dD5PZRCaTmZVceICTinXr1lKzpk1p+PARNODnn19piQwnVru2bdg5dvbceTYEfGjg+YecaImwUCqhG6Bdnr2jN5ooNNyAluChHq6aBLc3kwaAxMH+77BkhlCIVUaT2RWKv70r/wA/cHiykePkiMo/rJxKixeEeUleBT8DLFcfBQnl/6JU/iUSiURiN0C5Qy2AiRuukN5k4To3joiLs7X9c7iY45Oypa+fnx/LnTA4IFoSzwGiVPH3iRPHOUoSin+2bNn4tQ8N5GPIyWihiKhZRwBGIBg6TGaLFpHRttWS94Q0ALxHxODjpDMYPcSw54wfur1jFoMuwprUani+He+3jUnf2v7Gwp7/qKkNEivIiVSJf07d9qPeC84I5T/BUWASiUQikaQIIA/svuRDy4/cI7P4A21uHU0igAzEUZDixMP1xsji0IlNxYqVKH/+/DRh/Hj64fvvaNrUqTR//n80a+ZM+umnH+mvKVP49Sl//ZWs5DI4BaEUO0pbQFx5pEELVcHFaLbEVoBKkoRIA8B7xBJBLiZzhAY98B1BIVasmNoY4VeOgsls5oFc5aJ6JedeAuXfiQsj3fIJoYkbr9KTgIS3O5RIJBKJJCWhM5rp3723afXx++Qi5j90u3E0UF8ISi5qKhnF9UgKoNwvWLiIOnbsRNevX6c+fXpT506dqGfPHnTp4iXq9t133BKwUqXKtnckH7TsHHSytgW0rrJrNEIXEvqQEyKjLRERUid9j8iL/R4xms0acYOr3qTyf0rFbLaQXgxgsPY64iQHMICjSq5U/l8FRnd4QIwmC83YcYOuPwliD4lEIpFIJPZKULiRJm++RgevPue6Nw6Q6v0Kzs4uLBfpTaYkiQKAkQHFpidMnEg7d+2mZ89fRC7btm+nwYOHULFixZJlVCYcI4iaRfSsKYF1W1I6MHoYzRbXCJkG8F6RBoD3hBjjnAwGkxs8/4gAsGcwnofqjeQkFH9HDP0HaOeCiU0lzl+G/kcHVwOCT5jeRH9suUp7vX2k8i+RSCQShwAFOUetuUQXHwSQWiirjlgSALIR5n2dkBWTYvqH3IX21uhMgK5EyoKuVrG1E0xOaISOACMGigI6gmyE1AfUAhBysydSpW2rJUmMNAC8J0xmi8YSQRpHKIaHwn+o9KpxUO+/wWgmg8HMAxos3ZLoqFXWIkDoj7zi6H3bWolEIpFIHIPngToav+EK3X8RwqlwjmYEQP9+FEZGmqTBQYreJRRnITcjTQLFCyFP2zvQE5AKYDRHuEJXsq2WJDHSAPCeCNcbPV1cxIAnlEJ7Bl5vDFiwvmqTsM1LcsVisZ4/3NxqBzz/1wHPP+ScNSce0sbTj5K0ErBEIpFIJMkRzHzeDwJp1GpvCuV0STE3OpgRAFEA8HRDZkLRaMlLNOqX1wZypb2D84XeoDOYPGyrJEmMNAC8B4wmi9YcEaFG6D8se/YMKpdCqUNOj6NNZsBgMvNgbe3374AXIB5UQvnHcvauP/2z9xaFG2TFf4lEIpE4JnCYnL7jR0OWXaAwvZnUQj50LKlByARCVoJ6i8hJ6Q54Ce4D1AuDPO0IHQGQBqAWi8kSoTabLY5ZOfw9Iw0ASYwY0Lj1n7OTk5NWY+e5/2JB4T9rOI/jeb9NtraHKG4jC/9FB3YvCDfHb/gKYec8BYYZba9IJBKJROK4HLr6jP7edZP0JjNHyTkS8HKjVhScJ0gdlbwETkMoxjohV0Y4QDEAN60ahg9n8TtwlbUAkh5pAEhixICmgUXLmg9v35cbuVxGs4VD/x3N+8/FbHRCqRUnjrA2yUtwKyDH8frTYBq7/jI9DdBZX5BIJBKJxMExmSNo9fEHtM/7GctOjmcEcOHq99z6ToYBRAPyNCIA9EnUMjE5AWMHah+I89WK+0Dqp0mMvMBJCCxYBpPZVQzlzo7Q+i9MKMDw/qPWgaOh5LDh3GXV/+ig3R8q/s/edYPuPg+xrZVIJBKJRAJCxRw5YeMVuuUTQiohRyFqzlGAzISoSaREhOtldGBUWKYWC66LI9hGUCjdYolQG2UxwCRHGgCSEPFjdUZFS+TD4wdsz8Byi4qlCOWCJdeRsFpnTRzKhqq2kpdwn2NxP6w98YAOXHkurfsSiUQikcSCf6iB+i86S3eehXA+tCOJUpw6KWQoo8nE6QASKzCOQK5GCgBaJto70JUQRYtigEJclN60JEQaAJIQg9HsKu5flb1Xw1cq30MBRisPRwKDMs4dWKv+y/FKAV4MLDsuPOH8RvQ+lkgkEolEEjt3n4dye0D/UD1pXByrKCAKAjoJOdJRKt8nFMjViC61Rpra93WBwQPnK2RrtcFgcrOtliQB0gCQhMCCpUJ/Vzv3/sNaa0buP1f+dywFGLl7KFyDqv/oayuxgrsAFf+9HwZy3n+wTvb5lUgkEonkdZy67Udbzz5mB4Mj1QNQvN0WIU+ippTECq6Lq0bNRhFESNg7HEns7ExheqOn+Ak4llLxHpEaSxKhN5jcxYMLiv/Zs1KMnC1r5XvH9P7rDAYeqLBIrOB2R96/T0A4jRPKv3+IwfaKRCKRSCSS+EAxZUTNHbvhyw4ke3ciRQUFAZEO4Aje7jcBBfIQGo9igPYeHYH7HYWj4VUzms1a22pJIiO1liRA/DhddEaTB5RCNW7iRGL06NHUrVu3aEv//v1p1qxZ9ODBA9tW7xejyYK+nVy4w5HA8BumNxLGYQ5bc7DIh7hg5d/FiSMjIMBcfhToEIVrJBKJRCJJLBA1N2LVRTp+84Wtlo7tBQdA6aQUpjNQhBQgIkE6MZR/gwNEASDiAe3T9Uazm7gFpICdBEgDQBIgfpyuMAJo1YlbEO+3336j2bNnR1v++OMP6tevH3399de0YcMGMpvfX9gUPOCoTArLpL23OIwJoh5M4lrDUi29/y9Bzj+st2tOPKDNZx+zIUAikUgkEsmb8TxIz/UAHvuHWT2iDgLSKSFbobOSzii7AihAzka0rU5v4uhbe8ZZyJFIKxZytsZstjiWh/E9ITWXREb8KJ2N5gitUAqdcPMmJgaDgbJmzUrLli2j48eP0+HDh2nmzJlUuHBhun79OhsCbt26Zds66eHK/2IQQr6OI3nAOe2B89OcZNX/KMBDIeYmOnT1Of255Zos+ieRSCQSyTuAjgDz9t6mcCFvaVWOI2chCgDOFaPRzIYAiS3CUlwXXA0YAewdV7VKyJXOzkaT2TUiIsJxbv73hDQAJDIWS4TKZLao0fc/Kdrhubq6UsmSJals2bJUoUIF+vbbb2nLli1UvXp1unHjBs2fP18cQ9IPlhiQkaMFby/a1TgSKE6DMCxr4T85JgHrxOREF+4HsMdCJyZtiUQikUgkbw/SDBFNt+qYNc3TcYoCOpFGKIDwc8PhImMJrcDphKhbyN9oQW3PIApAo3YhvYnTAKS+msjIC5rIiB+lm4uzs7NWKIfvi0yZMlGnTp34+bFjxzg0P6nRG2CVjSCtWu1QSjAurdXwYQ3FktiUf3EtgsNNNHf3LXrgG2Z7RSKRSCQSybsQLuSt2btv0q6LTznNDtF2jgBSAaDwGrjwnYwCAJC3UAsAcj4KAto7iHhwIicXnd7oYVslSSSkBpOIiAHK2WAyu/INm4AR2s/Pj6ZOnUqFChUiDw8Pql27Nu3ateut8vjz5MnDj0gTiErBggWpWrVq9OTJE/6sLFmyUM6cOWn58uWRhgKj0UiXLl2i77//nnLkyMHHAqNCnz59eH3M44H3W2cw0p1bt2jggH5UsEB+SuXlSZ9+UpKm/PknBQQE2La0gs958eI5jRz5K31ctCilTuVFOXNkp169fuLUhZgDu9lkopMnTlD7du0oa5bMvO8aX39NixYtotDQUNtWYjtxXKdOnqSOHTpQtqxZeLuvq1enhQsXRNsOYNsrV65Qz549KPdHuXjbggUK0MQJE8SxvbBt9RJsf/jwIWrVsiUfb8YM6al+vXr03/z54jUL56fBQi2x5v3jdt9+/gkdvvbC7nPTJBKJRCJ5n4ToTDRh4xV66BfGUQCOIn1YZS3HCHlPKIgAQOotolEhj9ozOFdEAuiMZnchWkqhOxGRBoBExGCyuDk5OTtzTrxtXVz4+/vTjz/+yEo2lOCwsDDaunUr1a1blxYsWMAK6Juwd+9efsycOTM/Kjx9+pSePXtGgwcP5o4BqVKl4rwqb29vVsyhrP/6669UqlQpWrp0KRsHypUrR7ly5eIig0g1QJcBvV5v2yNRuN5A69auofp1atCMGdMpdeo0YrtyPFAPHz5MfE4/Ph+FAwcOULUvq9HMGTMoh1D8a9aqRSVKlKDly5ZRmdKlaJn4XBghAIwBqHFQu3YtOnr0iDiW8uJ5HTHQGWnChPF0+bJ35HarV63i7Q4dOsjHie3MZjFJjh9PFy9e4O2AXqfjz65SuRJtWL+eUyiwbc6cOej333+jBvXr04ULL7cHq8S+64nvwtv7En31v/9R1S+/pIDAQBo0cADduXWTr6FEDCDiRocB4NRtX5qy9ZpU/iUSiUQiSQJ8gw00c+cNCjOYhWLkGLoQIkwRBWAUMjEiASRWUCUfMry1HpX9gu+fnaoCg8nkZlstSQSkNeUdaD3n0iUvV1WR6a0K+IgfonNgqD6Di4uzSyp3Ld+08bF9+3Zq2LAh6YRyGpPPPvuMVq5cSXnz5rWtsYJ2c1DMkfOPwn8KMCCgBoCPjw97yZs0aRL5+VD48RmoHTBgwABq0KABK9tp06blff3777/Uu3dvVmj/++8/Kl++PG8bFBRES5YsoXHjxvG+UFsA78WAc/HydWrVoildFsrxsGHDqW27dvw5MCasXbuG9uzeQ0uEUp86dWq6efMmNWv6Dd29e5cm//GHOOdGvD4kJIR2795FHTt0pAwZM4j3raNixYqx5/7bLl1oxYrltH3HDqpYsRJptVr20t+9e4fy589PadKkpfCwMOr2XTdasngxbdm6jSpXrszHzdvduUP5xHY4R7Bv315q3aoVP1+ydBkbC9zc3MhXbDtnzhwaO/Z3sd8CdPDQIV4P6tSuTWfOnKbVa9ZSmTJl+Bo8ePyErly5yu/38krF2zk6WpUz3XwaRAOXnqfbPiG2tRKJJDnQpFxOGtakGC065pPgopyZvDRUt2R6qjN2P3sbJRJJ8sFd40L96hWhBmVyEIIn0YbZ3mFFl51EEeTpqmWPsATOOCNHAaT2dE2SmmPJBUQdB4bpoLAavNy1fn2X38z4IsR0b3HXj/PZNpG8BdKNmUgYTRatGIadbZYq29q4OXXqVKzKP4DX3tfX1/ZXdPCe8+fPR3YBmDRpEn355Zd0//59atSoEYf7x/x8KPyINMBSvHhxNjAgZSA8PJw2btzISveYMWPYIJEtWzZKly4d5c6dm/r27Uuff/45BQcHCwV9Le8HQuT582fpymVv9s73HzCAt8V7YLD4seeP9OeUKZxGADZu3MDFCfG5rVu3Ecp7Gj4+Ly8vqlevPv3vf/+jJ48f0wVxTgCe/bBwq9BZQCjlUP5BhgwZqHTpMqz8A3iaw2xh/gUKFGDlH/B2QmFXlH8c87Zt2zgKYuCgQWwoUJT89GLb5s2b8znfuHGd0x0UYMxwc3fniAi1Wk0WMfSkS5+RqlT9Uir/NhCGCKv8woN36e6z6CkXEolEIpFIEhd4/2ftvEk+AeE8BzuCLgyZEVEAUATt3eP9JqBTAsw/6Mhlz3AxQHGuZotFZTab1bbVkndEGgASgYiICCcU/xPjsBMqViYEJa8pNjDYxWVEQC5/ixYt2FNfsWJFGjZsGG8Lrz+89VDEY5IxY0Y2DLgLhTYqMACcPHmSlfV27dq9EtYO5RtGBazH5wYEBHL4/4Xz51hRb9ykcaSCrqDWaFghR7QC6hGcO3eOP+fTzz6jCxfO0+nTpyKXc+fOUr78+dio4evnZ32/ULbh5cdj3Xp1ac2a1fT48ePIFAEF7B+fg+3qie2QDhDbdjiG8+IYYEHOlTMXe/WjHoOfvx9/F0i58PF5anuXNQrj8aNH1KZ1a9q8eTM9ePCQLGIb5CNJ0O4PE7ITHbvhS3u8fWTov0QikUgk74FnQToauOQ8BeuMnILnCEBOw6J0YZJY0y8hi+ltLbntGaQ8CO3I2WSOkAaAREJqM4mA2WJRmyMiVFD+UR0+IUCBhzc8NuBJRzG+2EifPj0NHTqUpk+fzsu8efNo3bp1HKKPkP43wWQycbRB0aJFWaGODaQawMCAgoUv/PytoTgBgfwaFOr4MOj1FBIczM+nTZ1K5cqWfWVBET58tpub1YMPT37v3tZoBT9fX1bAmzRuxAUDjx07ytsAGB5+/KkX9e3XTxxPALVp24YaN2pIvX76kY4cOWLbylrM7/HjJ/y8SZPGsR4DigPCyOHh4cnbgUGDB1P37j3o2rWr/D6kPIwaMYy8L1lrEDgykDfgebj3PJQmbbpCoTpZnEcikUgkkvcFWu7+ueUaGc0Wh6kHAFkRii46MUmszkJulSiuib1HAcDQAR0LhdbFn1J3TQTkRUwE2CIVQS5WC1XCQB55mzZtSKPR2NZYQXj6zz///EoxPwXk2rdq1Yp++OEHXpo1a0alS5eODLlPbJSK/iqVNQweA47LW0w2w4YPpytXr8W6XPK+LM6juW1LouzZs9OQX4bSwUOHacSvv3JtgzmzZ1PnTp2iKfdZs2alwYOH8HajRo3i/H/k9Hfu1JEOHjxo2+olx44fj/XzsZw5e47THRSw75Fin9u276SfBw2m58+f04zpU6lpk4Z09sxp21aOCYQNTDYjV1+i+y9kjrBEIpFIJO+bnRee0olbvqQWypEj5MUjzx1RAAYH6IGfUFB0HA4sjoyw9ygAtQrtxzVQRWyrJO+ANAC8I04U4WQ0W7TIT0qo9x8gHP/333/nSvsVKlSgjz76iFq3bs3V/NEOMK4UgMQEAykK8sEDjqJ8saG06UuXPj15enqxtVHJr7946SI/xkTpYODq5kbp02fgc3n08BGH9iNsP+aC9TBsRAXXB3UK+vcfQEePHaeGjRrxsWzauDFaq0NsZ61X0I+OHD1GjZs04cKD69ev484FsBjny2etExLgHxDr52PBMSh1BACOGUaVAoWLUK8+/WnH7v1UsXIVevjgPv337z+2rRwPZEDA2vz3rpt0/p6/ba1EIpFIJJL3SVC4kf7bd5tTAjQucNDYXrBjWM4WJ4pW1DIRADoIkVbDirHdG0Xw3b+JniWJH3kl3xknJ/Gj02g1KP5nW5VAPD09qX379lzMD1XyUcEfLfjeh/IPoOCigCCUfxQBjKpYg1u3bnFLPhgKvqhYiY0FWrWKKnxegSMXlixewtsoQDF88OABzZ07l/P+oXyXLlOalfSdO3eyoSE20HEA6QgA7QNRtE/p449rgWgIFOsDwcHWbbH/rVu3RBousF2mTJk4IgIg9QDb4ThLlizBFtJp06ZSgH/sSmvUoos4nlWrVlJAoPgsMaCqxXmgGGDVql/y56CgoCMCBwNyzg5dfU4bTz9C5IvtFYlEIpFIJO+bM3f8adr261wczxHqAUCWg8MNshkiASRIyUQUgBO3SbTnIAAncY7WOlz2f5+/D6QBIBFwEb+8lFgcDop506ZN2fuO0PkOHTrQ7t27uSc+6gp07dqVn6Nnf8PG39h6cRIX9EORvDt3blOb1q24ZR8K+q1evZratmlNE8aPI50unD+jfv36XGPg0aOH1KljB/rnn7lclA/7hTd/4M8/U4sWzblTAPAXCnpHsV2P7t1px/btvN0asd+Rv/7KBoUCBQtGtins1LEjde/+A23fto23W7tmDY0cOdK6XQHrdnheu05djrCAYQGGBEQH4BjOnj1Dixcv5tSCb5o05s8Ht27epG7dulGfPr3p4IH93O5w+dIltHTxIn69TLmy/OhI4HvXqJwoRGei2btvkV9IdGORRCKRSCSS98+Ws49pwf47nJ7nCHWKuSCgszMrvLIgoFU+g3POWiDRfqMAoPajDgDOV/LuyMv4DrSec+lSKlfVx+Ob5CEPV02S35SoeA9P9JYtW7g4X0Jgr71Wy8p5pUqVbGtfAk/78OHDadasWRwBgIEVXm5487GgWOHsf/6lDJmykqebhgddrEdBvpYtWnB+PiyyWAAU7p4//khDhvzCn4ttL126SF2//ZbbF2LfyrYAr+cQ57RGKO9Fi35MgYGB1LpVS06FwLbKsWBQ++yzUrRKnEeWLFm4NSGMD7t27Xplu5IlP6E1a9dyHj/AupUrV1LPHt05YgCfj+0V8D4YCLwvWyMUUO0fdRVQAJC3w755komgsuU/p2UrVsdZwNFeQdE/CBYTNl6hpYfviWtme0EikSRbmpTLScOaFKNFx3y4hWtCyOSlobol01OdsfvpoZ+s8SGRpATSe2rpj/afUvFcaUlvtNh9eHyEkOv0QmZ102pYKXR0YAgJ0RlIIwQ1DyGr2yuQ1/utvEVPAnQPX1w/WGrnpB8cMyQ3EZAGgHcABoDUbuqP/2iW770MQG3btmXFc/DgwZHK7evo0qULGw4GDhzISm5coLjejh07yNvbm0Pn0W2gevXqVKt2HTKTC4fdYKCNojezp3zr1q3cSjAkJJi97tW//prbE8ZsD4hWfxs3bqA9u/dwCL2LyoVz/It9XIwqVqrEzxXQcWD9+vW0f/8+Cg4KosxC4a9atSrVqVM3WrFDRAtsENvt27ePgoICKVPmzLxd3br1Yi2KiM9dv24dHT5ymPeL6wKjQ8lPStKXX1aLrEMA5dbnhS+tWb2K9u/dKyYZPacX1KlbX5xfDTaSOBKIKtSonGn3pac0aMl5rjoskUiSP9IAIJE4BpDNan2SjQY3LCpkNZX4vdu/lR5tnyMiLELh1XKBQEcnTG/kKIDUHlp21tkrfVfcpCd+ISFPr57sundK16W21ZI3RP5i3pJqvWdmz1Loi/1pvbT5prYsEM2jbE+E6oykF4MsIhyQd+UI6A1m0hkNbCBwcZaWZa3KiW4/C6GfF5+jWz6xF4uUSCTJD2kAkEgcB3eNC/3coCjVK5WdTJYIsndbPaI7DUI+RXqqm1a2h0ddhFBEAYjrgYhdewUGgEcvgiJ8bpz+z6B2/unIhC7WfuOSN8IBsoWShogIzRdmszE9ntur8o+qorAmwpLoKMq/tcesUfwwnMjFSf48UFQI12TdyYd097m1MKNEIpFIJJLkRZjBTNO23yD/EAOpOdXR9oKdoqSfohgg5FVHB5G6kNeNZrO4HvZt/RG3tvjf+Qu3MEvCwqElryA1nLegZs8p2ogI81cRFnNq2yq7ROkritZ/joJeTCTIMXJRiXN28JAynL5K5UQ3ngTT1nNP5AQrkUgkEkky5nmQjkauucRdAVwcoCsAO6eEsKIzyI4AwFWjYhnWmMCIr5QKOgKIcy1oVjt9Pnz4cKnLvgXyor0FerNHFicn56pO9ur6F2AAsU4gzqRWOYb3n/uoikETFmVHy/OPCW5s9BUO05lo0uar5Bust74gSTJSu6upbqns9H31AtS/XhHqX78Ida9RgBqWyUGpxGsSiUQikbyOw9ee05qTD0lM4XafG8/ymlhMZjOHwDs6iAKAUYQ7JAg53l7xdNVQiXxZEIH9/aYn2VxtqyVvgDQAvAUWtaWCWu2cz471fzKbrcqwFi03bOvsHUwgGDDVDhTxEBcQGrDM23ebztz2t62VJBX/K56FZnctS4MaFKUuX+WjNpVyU5uKuanzl/loQP0iNEe8hgJPEolEIpHEh0nIb2tPPKAHvmHcvtfeZTh0nwKIWpVxitaWgCaLxa4NIu6uGvqsQFZEuZT28HT+wrZa8gZIA8CbMny4s1CM2n6cO7OLl3v0Svf2hM5oInGi5ILebw4AIh70RmvEg5OD5/5DWEBTi5O3fWnFsft2bUVODpQvmIEGCsW/cLZU5K51IZ3BTM8Cdbwgp9NVfBl4rWGZ7Nzq6UOxum8lOvV7DRr+TTHycJVGMolEIkmuIHVv89nHrASqEApgx8AZh6hN5L6jHZ6jg9QPLHqDyW4NInBQFc+bhdKncndxsTj9KNMA3hx5wd6QaoEffSKUxOplC+eg1B72GXWCCQPh/wj9t/fwMQUo/5z77+Ch/wDCQkCYkebtvU3B4UbbWklS4KpxobqfZaMMXlpx/xEduvqc+i48S7XG7qPaY/dTn/ln6O9dN+nG02Ce0J0/4Iidxl1NahdnTlVwhNxSiUQiSalA8Vt6+C4duf6Ci/na+5CN0HfMoVB6HR0YRCC/ow6AScjy9kr+bOkpn1gEXx4IylWcV0oSjDQAvCERzub+qTxdVcg9sVchWGcwWr3ADpL7D4sxiv9ZK8o6tmKjWI73efvQ6dt+PKFKkg4PjQuVy58eNYwoMNxII1dfomM3XnAIp9FsoRO3fNkA0GfBGRq77jL5h0qDjEQikUheT3C4iX5b500+geFs2Ldn6QaRm4hYRRSArAWAKE4XQjBruN5+ZQaN2oW+LpOfVCpn1winiOa21ZIEIg0Ab0Dl/v8WiLBQtSxpPSl/drY62R0YOGE1xEDqKF6+yMr/nO7guAYAnDlsPqE6I83de4v0dl5FNjmAlJO0HtZ+vQEhenoeFHuxxfsvwuimT0ikYANPvEZlXeK7Y/Gasi0eowKjQ9T98DZiifq7RwSQ8pqyNuo65T2xwV6IGPvHEt+4EnXfynYwyuEzlPV4HtNQh/fF/KzXjV94FUJx1Pdggbcs/ndKJBJJysAnQEczdtzkMe1DRpC9D1ycrU4rGQVgnTcRFWFCcWuz/UYBVCiWizKm9nChCKpYve+CTLbVkgQg5Zw3oOpPc392co4Y0btpRdd6nxemgatvUYjeTNNaFbRtkfKBtTBcbyIPNw0PHvYOCqWEhRtYWdForIqYo6IWyhB6x8ILvfnMY9taSVKSMZWW1vevTB5aFb0I1lOzPw6Rb4jB9mrsiFuVpncqTV8Uysg1ArrOPkEX7wfYXo1OjnTuvG3uTB7k/TCQWv11hNe7a1zoq+JZqEWFj+ijjB7k5ariLhgwQJy750//7r1N1x4HUYPSOWhks/gj6+49D6XmUw5TuDgWBe5o8Fl2qlsqG32UwVOcn1UweyH2f/K2H604eo8uiGNGpENUSuVNR+Nbf8IpERM3XqFD115Q47I5qHqJrJRJXCso9T6BOtp27gktPHiH95faQ0P1S2Xnbgm5MrizIQDncfKWL83efZPuPAu17f0l2KZykYzUqmJuypfZM9IIg24XFx8E0oIDd+jcXf8U3/qySbmcNKxJMVp0zIcMCTToZfLSUN2S6anO2P300C/MtlYikaRUML791rIklSuQgccBe47sMxqNLMegSBzGeUcG8m2okG9RzNtDXA97oe+Km3wPT26en/9etf8STV937FmEs3OT/ZM7H+KVktfi2L+ON6BszymphPJfydNNq61aMo9trX2BYm+oogqvpCMo/8CI3H/xqHLwyv/sDRXK1bqTD2nnhafWlZIkB8LYQ1+rkoUCf33rFaEMQtGND0x8Oy8+5d8rFPmm5XPZXnmVnEIhzp7ejZ/f8XmpCKPF4FChGBbLmZpc1c5sfAjVmyhTaleqIZTtr0tk4e2CdUZ+DYtSDBKKPhRlZb1viD6aQAklfGyrT6h3nUJUNHtqctNY9x+sM1F6cW41P8lKE9p8Ss0rfPSKBRoKvlJ3pGz+9GwMQEeErGlcIz36mcUxYl0/ca0yp3GjX5sWpx9rFWRFXhH4YFip9Wk2GtmsBBs4YtK5Wj4a1bwElc6bjtII4RjH5x9qoLSeGqpaNBM1K5+T3LWy0KFEIkn5YGxbfOguBYcZuL2vPRPZEYAjO/mpw6KyyfKIHLTn4ohVP8lLXm6ajM4R5s9Ldf1b9kxOINIAkEA8XNxyCjWp4OdFcznZa/V/DBAIF9IIpcIRiDR4uKDYoWP/FNQqJ3rsH05rTjxMsKdQ8u4EhRtp/alH7GmG3gvlG0ovlNn4uPY4mPM7QYlcaTiCIDbqfJYtUilee/IBP1b9OBPVFsqxVuVM5+8FUONJh6jpH4eo4cSDNHT5Bbr04GU0wcGrz/k1LAG2+gPoDtFx1vHI9b3mn+Eimgq/NC5GnxfIwJ977IYv1fp9H2/XYMIB+mvrNQoMM7KH/7v/5aeC2bxs73qVzwtmoAJZvPhzJ2y8wu9fd+oh/25hDPhfsSw0rVMp9uTrjRb22tcUnzVx01W+NhBzYeD4LE/aSKMCSC8+u+UXufia3XsRSp1mWs+lyaSD9OO803T0+gseBx1eepRIJHbDMTGuHRXjMVfMt2MbAM4PffBZ6Y2QsgxaAkK+SOnRbPGR2kNLJfNnc6II5+oZtTqrx0PyWqQBIIFYIpwLCCHyo+qlrSEn9ggq/yu5tI6AQfH+O8j5xgUcq5AH9lx6SneehVhXSt4L0DH3ePuw0onaG8hJL5UnHbfcQ+9/eKgRnh+TR35hdPlRID/PnFpLXxTKwM+jgvu6TF5rrRKEcp+548/Py+XLwLnu8ORP336d7gsl2C/EwF79TWceUdtpR2nqtuu8LY4Jr2FRIgCwDh4lZT0UekW0gFe/5EdpxLMIjiT5efFZehqgi9w/UguGrbjABoNUbmr6rnoB6xtjAUo+0hGaTD5Iiw7epbvPQ2n4iou0+vhDfh3XCgYCeO/7LjxDk4Ti/8Q/nBYeuMM1LJBegPGsZsms3F5RoUrRjPzZOJ0/t1yjs3f9rMcnFhg8vpt7koYsu8ARCxKJRGIPwKg5Zes1ChBjt4udRwFwNydxitzdybbOUUFEL+ZBg8lkt9cCsk75ojnJycWpsp6dtZKEIA0ACaDK8OGIjq5bIEd6TaGcrwra9gCK4BmMJkLlf1hQ7R1YQ1H8D4X/HLnvP75qhARCSVtx7IH0/n8AoLSOWuNNY9dfZo80FG38AhEC/1fHUjSmRUmqXzq7dWMbULov3AvgTgFoJVgke+pXDHf/K56ZsqSxtipdevge/8ZB1KJ9CHOP+XN/WyEBHvUvCmbgfMMQoTyvP/WQ20nG5MrDIG5rCPJn9mKPfGzc8gnhiAQo51GZvesmpysAnRDwRqy8yJEGUVl+5B69CNbx8xzp3Tm9RcFdYzWo4DojEiFqdIBEIpHYK5hrYATAVKCkVNkjHOXggjZ46AhgvwXwEgKmN7WYk9nhZadRAPi+UZg9Yyp3rfjje9tqyWuQBoAE4EXZUD2jDixMrhr7TC+BpRRjg6N4w/UGq2KiVI11VDjnWiwoqPbA99ViaZL3w9OAcFp9/AGHoM/de1sor1alF0p1laKZaEC9IvTtV/miKe/7Lvuwog0FtnS+dJTOM3qRHxTwA/C87/X2iVTsL973J4uFyE3jwnn6jcpat3tXULsA+f8QK+GVP3nLz/pCDPDagxfWugcoDoic/thAccEHtvoIUQnRGcnfZhTA4+FrL/h5VBDdoKRIuMYwah648pxTBnDvd/tffupZ036KuEokEkl8YC44c8ePUPTXnoFshzPU6e3X851QUAsAwOllr2TPkIqyiiXCEtGySvt5sQsVkmhIA0ACCAtUf+Xuqs5S9KNM0QTw983z58/pyZMn0RYfHx/y9/fnyqfvgrUPvrUHvL1jRqtDsUBxQu9/0Kl9G8qdIysdOZzwAqIGvZ6eiu8gIAAKVcrznEMngmcUFeRXHnvAXgHJhwOXH2HuM7ffoBq/7aFlR+5xWDq+Fy83NbWtlIfz/ZVfKDzpSoX7qJXsQZY0blQ8Z2p+fuVxEBsKFDaefiyU5uccEvpRBg8a2qgYre1biRqXzcke8bdNAUJBQqUWAboPrOj1BW3oX/mVZV2/SlS5iLVbD6IF4jIAKCkHMcHaINv5mN/ipkXKw+oTDziVAefbvkoe2jywKnWomoePBcckkUgk9khQmFHMAY9IZzCT2o7lPRh9nV1cuCOAycEjGxVHj86O2yN6ummoSK6MpFar0jmlNdawrZbEgzQAvIamTVe4RJClZ5b0XpQzk1Wg/lCUKlWKsmXLFm0pWLAgVatWjUaPHk03btyIDPN9ExAahEESgr8jhP+j1gFQqsUCGFGeP39GgYHWvOqEsGXzJsqXOwe1btGcfH2jhyCnBDApBIYaOA8aRhFJ8gCKL/LXf193mfovOku3bHUZ0Fqv1RcfkcamoOKXDiMBfvJQvFHwTzHgoS0eUgOwnz2XfCK94QD77yv2O2/vba75ACU6b2ZPGv5NMVryYwWONMie7i3r6NiGDxhKUX0/rsXDVtcAIfyoJ/DGvPkwF42pW6/T1O3X6erjIDEeRFAOcb69axemFb2/oIENinAkg0QikdgbGDoRBYXaJ6gFYMc2AI5ohUxrz/nvCQHXAOm9mPv1dmwEqFIyj5B7WLZoNnz4cKnfvgZ5gV7DixzBxcSvp3y+rOkoY5pX20m9Tx4/fkzp0qWj/7N3FoBxHFcf/x8ziJktMzMlDjMzY8PMaZrWTfM1TRpquIEmTcPM5JCdxDHEzEySLGadju++eXN7jixLhliOdbPzS9aS5vb2lm523pv3/u+uu+7C448/jkceeQTnnnsuysvLcd999+H666/nUQJ7CjkAqHc0djCId8Zfp07Fscceg5rqaqUlceCVDmj2n4RRlNn/34rRFMtddjod2zkTEoH47P/ni7ZiWVmzqh+OvZn5Gxrwf+8vi6nSMwbkOLfLZ6dwTkofIKjsHTkAaAabhPho8NPUHsC6qtYdZtNp9vvf36zFTf9bgDteX4w56+p5VAzNgF9ycDGuOryUOxx+KxUNXvzh2Tm7XKiCwIry3Xe69RTkeCBhwVtfWYirXvgFP66s4W1uqxEnjc7FHScM7FabQCKRSBKZZvZceO7bdTz1U+RUANJ3Ip0nmuBQ+yQHOQC4GCC75p2GA8JQkp3MF2bajv6hLU+KAe4C6QDYBdFo9Fg2qDaPHZDLBtf7/3S5XC6cc845uPrqq3Hdddfh0Ucfxeeffw6bzYZp06bhk08+2aMoAB4exRY9dQ676Qr+5puvMe2rr9DujRkeiQQdL4XrG0gldi854sijUFnbgBdffhVuNymfJw5G9lBsaPNj2uIqbvhIei+LNjVu+053Ds8n0cafVsWcfhTOTqH1fTLtfEafvs2UUrC0rGsDm6IDKIWAqj+Q9sD9H67kqQL0GRP7pnYbmt8dJKxJ2yS8gRDmbWjgOgA7Wyj9ZH8JT9L+ksYA5cPe8uoi/PGNxVyfgPpBEmDsmFIhkUgkIkElYKmsKk+FFNcHwAxfPZ/goLGfmqHrTOPeUDQi7LmgSY+DR5TQBFeaBuGBSrOkG6QDYCdMufpJO7uRjrKZDYYx/XtGKKsnIHVTWmjW2WQyYcyYMbj33nu5YfvZZ5/tUT56rFZqdI/yXmkW/bekGvQGuNYBGVHswu4tdP6dThcsFgvbXOI8QWkGmU7BDytrsIQZYJLeTYbTvC3vn8TtOn/z/vfjRrQzg5vWOWNCPvJSrNsEAen60vd1Z9BXmZxA787Zgm+XVfG/afabRAK7wqTMJHSGxAYrlWgEev/IIvLEJwY0E0apEpQWQVCZxGNHZnV5nBKJRJLoUD//zLS1XPxXbPHnWEUAmvnuHAmnNoxGPb/uNO4XlYOGFVF1I3ckpB0z6vJnxVRt7yGkA2AnaIymYezbUnggu6GoukRP4/P58M033+CGG27gofz3338/Vq9erby6Z4wcOZL/7JgCQJoATz/9NO6++26+fVouvvhiPP/881w8kIx46hQpsoE6SEoluOnGG/H222/zffvvf1/CxRddhOuvvw4LFy7A/917L84/7zysX7+Ob//mm27kf9My6+ef+faIp558Ehecfx62bN7MP+fFF1/kf1/CPvvJJ55AVVUVX68rGhoa8MYbb+DKK67g2736qqvwyScfIxDYMU/4hx9m4KILL8DSJUtQX1+He+/9G/uc8/l+Nig5+aFQEB9++CGuuupKvr07b7sV0778ssvtxamrq8Nz/34aV195GS6+8Dz898UXWNuOqRVbK8q5eODL/30Rfr9faQU++uB9XPGHS7Bk8WK0tDTj7bfewK033cC3dd///Q3z581T1tyedo8HH7z3Lm664Vq+7l133o4vv/iMt/cUZM+QA4BCtOnhr/YH4v7m7EkFPNy+u3DzJGbI33rCgG3RR9+vqObh+x1paQ9heVkL/31Qrgsnj8mD2aBDeyCMt3/ezNt3l/jt4GefQTPkXUFl9Wj7nSHBQgrnp/dRnf2TxuTyn4lEx+/D+moPojI5RiKRCEqLN4jnv1vPDMLwdqllokHPT+rb4/pPaoVSBMnZQ+URE3USb1c4bSZMGVZM2R9H2Z3GFKVZ0gVyeqNbopqDbn7xak00+uhTN5xgGFCQprT/yp3vrUebP4wnz9nzMlKhUAgPP/wwz+MnAbkw64DNZjMyMjLw3nvvccG/ztCMc35+Pg/579+/v9Ia45VXXsEFF1yAyZMnY/r06dygP/744/Hdd9/xz4obvDRTbbVa0a9fP7zz7ntwp2TAYjbAqNdxg/W4447l28ljn3P77bdz45OiDO6884/46quvMGvWz3w7nXn++Rdw4UUX8bz6k048EZ9++gnefPMtPP30U5g/fz48bDv02XSMpaWl+PiTT5Gbu31Uxfr167mjYMWKFXx9imSg7TkcDoweMxbvvPMOnE6nsjbw3LPP4uqrr2Kf9RneeustvP32W9wQJ3HE995/nx1jf5x37rn46acf0dbWxrdH58Vmt+M/L72MY449jm0l9hU4+YRjMe2rL/HXv/0fPvroA6xeuZI7Qeg9lF5x4kmn4J8PP4qkpCS+PjF/3i84cNJ4nHDiSXj62efZa7EZzz8xw/3fzzyF+//5MHdSfDPtS348dI2NRiPS0tLxyGOP47jjT+TrE1u3VuDC88/FUnYN2ttj69L1ps9+8533ceCUg5Q19w6eI67X4M7XF+GLRZVKq2R/8eQlozG+NAVbG31YWdHMrslWzF5Tz2fkjxmRjdPH52NwnovPSFN4+k0vL9ghaoOcOlccVorLDy3h15cMcPpJIZ4XPDVLWetXHrlgBP8ufjC3nEeBxDliaBb+eNJAHj1ADqJrX5yHDYoAIfHadRPYvrj59r9YWIm/vrsUIwqTuC7B6zM3cw2B7GQLXrpyHK9CQH/PWFmLf360AtXNsZr8BAkWHj0iCxNKUzF/YyNe/2mT8gp46P0D5wzn+zBtSSVue3WR8sqvUGTCi1eOx8BcJ8ob2nHs/TOUV7bn3ZsmozTLgboWP0579KdtYoN/PW0IspLMeI8dP2koxB0qVEpx6qmDkZ9q40rZFz4zGxuqfz3+ROTUcXn4CzumV2dX73aqRbrDiOOGpfDzSuc3UaH75Pqj++HgQeldRnI0sfthS3073ptdhllrdywlKZGogTSnCY+cPxJD8t3suRMR1OXJjP9AkDsBnFYzf2aqFXretfsC3FBO1MiPW95exycrHjmzj9KyPXNXluOPz30VCAOTZvzrD13PuElkBEB3HH7LK1bWW0zsm5dqKM7+1ejrKZYuXcrz92tqarixR5DBuXnzZj5j39S0+6HZXq+Xz3KTsXzCCSfwwT1BBjbN+r/88suYPXs25s2bh9dff51XDli4cCH+/ve/Q8PugPjsInX89KV6/4MPcOMNN2Ds2LF49F//wrXXXofhw4fjpZdewty5v2DgwFhqzYcffsT/puXMM8/kn09Eo7GB5uWXX8ajCv56zz3s8+fgiSef4iKGy5cvx9NPPYWIctwERQqcftqpfL/OP/98rFu/ntfqn8O2Tfsx/fvvcNFFF243cx+fnbv1tlvx/vvv4ayzzsIz//43M+yPZZ+Two/166+nYey4cVi8dDlqGluxePlqXHjRJbBYSOV7x6fA3+6ZirraWvzt/+7DDzNn4x8PPAgDM9rfe/dtzPzpx+28pvFUC7p+HZ2p9JChtkcfeRA//TADl11xFb78+ju88/5HmDBxEjf2H3zgfh4hEed//30J83+Zi8FDh2DZqnU8F3vRspW49LIreIpBT0FVLL9fXsNVgCX7n8rGWMh8QaoVRw3Lwr8uHIXZ/3cEFj1wNO47exhGFiXxnHwyVp78ak2XKRt079HMO83mEHEnAIncdQXl9h8yKAOPXzwKP95zGL7840H45u6D8c/zYoY3pRlQOkDnGvyfM6M/7lw4blQ2frnvSDx3xVicM7mADSRi36WtDV7885OV2MqOi2oPHzY4A1+w7X/9p4P5T1pm/u1w3H3KYBw2JJOXIfy9oQHvuD6p+Oe5wzFj6q/H/9xlY7nxT4byR/MrUNX0q9NCkniQo4mcTFluC7/nOy/9sp04nN2DT146mn3XhiLTLUtHS9RHbYsfny6ogD8U3taPiwelAWj5+I0qAqgZen7TuF/kagBUsS0rzWFko6PTIKsBdIs8Md3gi4aSNYgedPioPqxT3HvBuM7MmjWLG71dsXLlSmzYEMtF7QzV+6+oqMCmTZv4Ot9++y0XA3z//fe5FsCJJ564zRB/5pln8Nxzz3HDeBwzgimqgH6/9dZb+Uz6p598wo3wzuJ/a1aTkXwR3njjTW783//AAzju+OPRp7QUI9k27HYHX2/wkCH8b1qsth0H8oWFhXidbeOGG27EaLZvV155Ja5gCzkoZs78aVvpPDKkX3rpRaxZswaHHXYY7vvH/cjPL+Cz9SNGjGBG/bPccfDL3Lk83L8ztL//YO956ulncNlll+PfbP2SkhIsW7qUf9bESZOQX1jEt1dYWID7//kQDj7kUOXd23PCCSfi0y+m4aprrsOIkaNw/Y0344477+KRBZ9/9glPKdgd6EGjZb3sf195DVPvuZftw2QecfDS/17DoMGD2XEsxrx5c7c5EdatXcs/46STTuFRHrTfRUXFuPfv/8CYseP4OnsLPdw9/hDen1vGc8Yl+59nvl6Lhz9dxevy00CMajOT/44Wrz+MzXUevD5zE/7yzlI+Y98dJGS3ufbXVBEq7zdzTddOng/nVWDR5kbuVLAyIykrycJTEGjWe3l5Mx74aAXembWFz+B35LWfNuHZb9Zxw5icXLSP7ex+WrCxkTsG4ny7tBq3vrqQ19qnGVaKZkhnBlc2+xxaqDJBOWv/ZmkVW3f7dCDSK4iH4Xc3Y00vk3ApQbn73dHG9o0IsOPo4J/D+7+U8+oKFBlg0mv58ac6zNzxsbayFU9PW4v/Tt/Aj00iBnQvPfbF6m0L3cd039I1p9Dno4dn4+Zj+/NIG4lEbXy2cCtWlLdw47DTcFAYtFoSutaqXgtAwy4w2TT+UIg/b0XE7bCgNCeVGbiacya25+3f8m29GPm06wYtIoe67ZaswUXpvFPsaSjPvDtolpvC9ruC8ucpj58M5cMPP5zP8NPMPM3qP/TQQ+jTp+uQmI5QiDyF4ofDIdTXVneZB0IGdWpqqvLXb2PChInc6RB3SBBHHH4ED21vaWlBS2ssb7m9vZ2nCVAExCWXXgq73c7b45AjYfyECTyMvqysTGn9lbHMQP7DZZfxY+oIpVOQgf3xRx/h559nKobVzm/5M886ByUl25/Do44+hv9cu3o1InsgnlLCrsXkAw7kjoc4tE8nn3waN/YXzl+w7TqTg4PWIz2BeXPnbosK6Sno2A3sPl69tRWLmfGn4udfr6KhLYC3ft6CP721BJf8ew7OfeJnnP7oT3w598mfcdUL8/D4F2swY8WvofpdQREjXPBPubDfLKtmA52u79UP5pTh1lcW4aKnZ+PMf83kn3XGozN5ugClGHzADORWtr2uePH7Dbx8H61PYfXnPTEL//x45Q66BMvLmrlj48rnf+HrxI+J3kOfS+33vLsMc9fHnIBxyAFx2bNz+bp03F1BM1V3vbGYr0NlBLvjT2/G1qEyf61KdARBToc7Xl/Ez/eZj8WO//R/sWN5chaue2k+XvlxI0+3kIgDOQDo3o0v5AC47bWFeIjdo+REohSBQwdn8IgBiURt0PPjqWlr+Dhhd6tBJRo0qUKGb4RU8PdgHCcadHVj1YQ0XBRbRMxGPQYXZcBk1Ocag5FDlGZJJ6QDoEuiGk00cnZRVpIm1dW988ht1bPOBPD499xYoxnqjoZxR6jUX2cjOA7NLJPB3NrayvPaKRz/gQcewNdff41JkyZtt01yJJCo4F133cVn0imfnIzkI444gqcekK0QVWbSOuNm+7C3UOh8PB0hDuXAE2SoxL2PlPNeo0RDnH3WWbBZLTssn336KT/2rjy3dK7i2+3ItdddhwOnTMGqVatwwjFH4fyzz+R5/uRI6BjK35Gu9tlkijkWgqHgdjOJu4I8zh2N/zhDhg7lP5uafy3vdt0NN2HEqFHYsH49jj3mCFx0/jk8fcDjaet2X/cEmuWiWdMvF1eiuX33ohgkvw90Tze2BbClzoP11W1YU9nKF8o/r2iIzaDvCnqgD8pzc0OmyRPErNV1O8zgxwmx711ti4+XCFxXFfustewn/d0xV78raJuUGkDr02w5aQRQbn1XdyjNoNP+0zrxY6L30OdQbnk8ZaEjNCMbX7+7faGvA+0DrbOlrvscddIxoHXo8zpGKBBk4NP53nb8bKGoCapiEC9lKBEXuh8oAuT9OWWYrjjXKB/2xDG9p9qPRPJ7QlFR3y2thp4NfzoNgYSB0gDI8KXnWA8MqxIW6uvIz0POz54YX/6ekL1F/TfZX91Bt++Q4gzYrUb69Vyy6fgLku2QDoAuOPD6f/fRQXtg/4I0uO3d5wWm2g38y9Pi23MHwEEHHYQpzDjtbCDS7Pjpp5/e7Uw+hYf/9NNPPH2AFhL5o5D+eNh4HJpNp4gACv3/z3/+w18/55xzuMDf4YcfwR0BtHpnY3d/QP1PvAs6+uijcf75F+ywXHLJpXwZMGCAsuauIcG+t956m+fxH3rYEViyZDHOOPUkXHje2ViyeEdxsd+Lbee8Q79LoosffPQZHnz4UZ4u8NOPP+DYo8kRcC6WLl2yV500dfTkAFhV0YIvFm5VWiUiMWVgOvpkxJyGq7Y2Y0t9z1WOkEhEhZxvny34tU9M7aYaB+G0GnBA/zRe3YLEFU8em8s1BPplx1LiuoOcc8MLk3D08Cz+Plro91HFyXCYux/E0vv6ZztxKPuME0fHPpMW+syBuS6e0tUVlM5z7IhsnDI2D0ML3N1GMNI2TmbHQtum0qGdIRFSej0nOfYaiX0ePyqH7wPpleQk76hNU5BmwyGDM7gjhdajbdM5S6NSpjsZatB+Hsm2SftM76PPGV+a2mW1kY7Q65PZ9k8YHdsvujakLULCqZI9g4YYL/+wgUd/7Yuo196BBga9DqEQpQGoOAqAfRmNzNag/q+7iYLeiidA1y42AbszSrKTUZiRxI5VO/mwO/6XpzRLOiAdAF2g0+vOs5iNxhF9sllH2P0pIgcA3YjdhcvuDArDf/zxx3n+PoWFExQuT1UBbrnlli5ntPeEJUuW8Px/ihZ46qmn8L///Y//TcsNN94Eh+NXNf39jclk3Kbuf+655+Hfzz7b5fIwOzd74gAgLHYHzrvgIjz3wot4570PceXV1+Cbr6fhtltu2pZ//3uzbt1a/tPldm/ngKE0gIsvvQz/eel/eO/DT/jvX37xOZ5+8nH4/b9dkIwe5mHW0T/62WquASARC8pbHk3GhEXPPeMLNzXy1AKJRLJrTMZfjcyOqSIdIWP40QtG4u9nDcPU0wbzygpTTx2Ce88ciofOH4kbj+nHqw50hrp3qqxBgpP3nDGUv4+Wv7Hf7z9nGC4/rA/X4egMCRhef3RfPHjecPzfGUO2fSYt/DNZ+z2nD+GinZ3pm+XAnewz6T3nTCpg2+/aiCYj/m62vbtPGcT7j87ccWJsG8ML3TieGdgPnjeCV9Cgffgr+2w6J3HIGXHmhHy2XyPwf2z//qrsL/2kc0bHManfjpWUSHjxjycN4ufnb+w4/xJ/H9v+P84ehocvGMErjXQFOQ3o9fvY9uP7Rft7Lzu3D547Amew/ZHsGWur2jB3XT1PF9yZwyaRochMgrQA1IzRoOMz5aFutHZ6K22+WARA0i4cAGS7HTqymMbYrojPL9MAukA6ADpx1HWPmRCKnmAzG7UDuyj915EkWywC4LekAJDhN2jQIF77n8TvGhsbefm+q666iqcA7C1bt27lefYUYXDyySfzbdJn0v6GuMfvt88ob4Ncxj0AKfKnpcXO9aeffsp/9gSUYkBKp3q9DimpKRgydBiuuPIalPbth1k/z1TW2ne0tbWiuXl71XY6/x+8/x7/fSC7/hTxQcRn+OkakSNg5KjR+NPdf0FObi5WLFuG0G/M1aIOnqLepi+vxrKy3a8sIUkckmxGPrim8H8Kof96yfbCehKJpHuOH5mj/AYeJdUZmum/kxnDNGNPUQD0vKcUlNpWH5+Bzk+xckObDM7OZbWmMsOUZqWp6oCRvVZW7+EVMqhfpllxMm5dbJsdodduOq4fzplcyKtSkIOAvts0W0ePCbNRx2flyQB/6PwRcFi2fz9Fe+nY+oSJ7V9XJRAJ2lV6hV7uasaXmuh5RJ9zy7H9eZQArUf7QE5He4fohbElKbj2qL7c+UDOC2Y+8v2l99PxUQQEGeodofffxYz/08fn8UoNFPFQ0+xDWR2VwY1w58akvmnc4UEVGzriZn0eGf30Om0/dk08qG/1s2PW8nKk3TkOJN1DaVvTllai1Rfk95GI0D0pxQBj54FSIkLhxDoPVHqdHAA0AbsrDhhaSH2gNarRjj996tt7N6sqINIB0Amv0TohqtVmTxyUB6t55/dLQYqZ3YjA5nr/b7KF6QtINfZp9tvtdvNc9rhBuLdQrX+DwcBnuefOncvF5mhZuXIVnnn6yZ2KEO4KKglIfPHF52hoaEBlZSV3NvxW6Bwcc8yx/Bx89NGHeO21V3mlg+bmZjQ3NfHfFy9ehPffe4+L5+0OtbW1OPSQg/Cf559FZcVWvq3GxgasXLEcNdVVey1wuDvMmTMbf/vrX/hntrDPp/J/Tz7xGObP+wX9+w/A6NFj+IOouqoKf7jkQvzv5ZdQVraFnctmfn1++WUuamtq4HS5odlJJMrOoEGexxfGGzM3d6uqLkls6OG9qbaN53BShQfSEZBIJN1Dhnphug0XTinCuNLY7Dd9b57/bj3/PQ7NUJ/HDHFuZPpCeOzz1Tj8/77DcQ/MwDH3z8Bf3lnCdSPI0D7vgMJtaTgEGe8HD4yJCFPFgZMe/oG97wcc/Y/pOOWRH/HMtLW8GkfnahPXH90Pp43N50Y86Vi8wPaJxDNH3PElTmXv+/fXa/lnkpE9vCAJlx5crIh67RsoFN9lMWAe61/Of2oWptzzDR74eAWmKY7GVKeJz/I72TqkV/LBL2U454mf+f6e+dhPeOH79cyob9/OYUCQY4TC99lhcmHai/89G0f8/Xsc988fcOR907leDYUnU6rBaePy+DmOQ3+TQ4L6PipZevQ/2PvYuT3s/77HdS/Nw3tzyrhOiWTP+WFFLVZWtHAHAF0bEdFS6i07NpFL4e0OlAZAxnQiVQMoa/AjEI4in9lfu8LGbLjDRvah6c4RdW0tWUqzREE6ADoSjWq04ejBzChLOmZCP6Wxe/KTzch2m7Ch1svzUnoT48eP5wsZ/ZT3T7X1aTn99NOwetWqvaotT/oFpCHw57/8BWeddSZOO/UUfD1t2l6F1B977LG49bbbuPr91VddhVPZNs85+yyczZZTTzkZRx11FO66649oamxU3rFzzOz4jCYz7rrjNpx95mm44Nyzcd45Z+G6a67isQ8PPvIv7oDZl1Bqxxeff4bTTz0JF5x3Ns4+41T85e67uMPjhptvQWFRMV/PxM4lOTpuuO4anHnaKbF9PfsMXHHZJXAnJeGa667/TdeLHPgUmvn9imr+QE+cLl6yJ1D5QFKvJ1V7Ut6XSCTbYzZoeWh6fPnH2UPx1CWjcQMzto16HVaUN+Nv7y3jFSY6cuzIHBSlx4x6Ktn50vQNPMqGoMoXH8+rwJ2vL+aGarrTzHPY47PpE0pT+Ow9Da4/nFe+XZlOEq+kSgQPfbJqO1FWCms/dmQ2N7xIBPOv7y7Fk1+t4WKVBDkpnvtmPZ76ai1P56LPopz7rvLxewoyBGetreOVN5ZuaeL7S5VLqNIHccNR/fhsPRkSz0xbx6t70PkkqOrME1+swc2vLMBdby7mbQTt7x8OKeH7v4xt5/bXFmHxpl8j1EhYlMqRUlUQimA4cEA6ClJ/1Smg0p30bGtn12IGM1hJxT7OzNV1/FpStQfJnkNOnKfYPUflU0WNAqDwcLqvguz7TvetWtGRjgg7D4FO/V5vxReMYF1NO8//L03fUbekK44YQ6XctYMjiBaxP8W8oX8j0gHQgYm3/8cehWZISXaygcQjdgX1jWOKHKho8rOH4r73JDocDm48dqUs3xmKKqDygPfddx83qt98800uHnjglIPx5DP/Rlp6OjeATR20BqhECkUN9Kc8exqBdMNRRx+Nu+/+MyzMcJ3+/fdcZyA3L2+bQW212fjvfUpK+N8dIUOWXqNIh47RDhSxcNNNN+Obb7/DOeeei7Vr1uCrr77Cjz/+yKMrzjvvPLz2+htIVVIFCNJJoG1QJYTOmM0W/Pv5F3kdfaoyQHn/07/7FmPHj8e773+EE086Zdv+EnRuKSeffnaGZt/J4UFVFDq+h/4m6Fx2pdkwYMBAns8/cuQofD3tKyxbuhRHHHkk3n73A5x19rnb3kPpGY8+9iTu/OOf+LmkdRcsmI8DDjgQr73xNg47/AgeKbCn0MO73R/GN0uqZO6/RCJRLTTjT8Jy8eWIoVnITbZyY/6bpVXcAF2yuWmHSL5jhpMOkIYbpDSr3BWLNjVuq0YxuiR52zOisT3AthdlfTfN1Lth6TCD3R0USk8pPbQfXy7ayqN6Ou8TzXp/tbhyW6RPNjOGO6cB9CSVjV5e6rO7qhwT+8Wi6WpafPhqSeUO+0tQlY0vF1UqfwEnjsplg/jY8++tWVtQ07xjZB/pmMxZV8+PN8Vh5KkFcWLq5YBJr0VKFzoIkr1j6ZZmfDK/gt/7NM4VERpH/5oSq074WJyNLSkdoouvba+j1Rdm9lYAI/PtMHQjgtqZnDQnslMcFC40ecrU73fdCasI6QDogCEQTGG31IDxA3/14u+KUQUONHiCKG/6bWkAe0J9fT1WrFiB0tJSpWXnUC757bffjnXr1nEnwMaNm/B//3gAkydPxpo1a7G1soob7nEGDR6MdevXY+nSZdsZup0h58Idd96JzVvK4PMHsGDhIl5tIP6e15mh7g8Ecc211/K/O1Laty+aW1oxb958FBWRQ+5XyLkxZswYPP30M6itq2edUoivO3vOHPzznw9ykcSOzo+LLroY7V4fFwfsDHXqdPzX3XAjFi5ZwcWdaHn9zXcwdtx47ujoyMuvvoHyylpet78zVEGhtrEVn37xNd/HOAMHDebbfPLpZ7ss26jT6TFh4iS+bVqPtvHm2+/j4EMP285hQOeNqgDcfuddbF+X83WrahvxGtvX8RMm7rCvuwPdvnQP08wRzd5IJBKJWiEjcmONhy+Uv08zxvS8joelN7UH+TqdyUyKhZmSgU8z/Lkp1i6X+Aw0qfrHn5xz1zWgSjGayenwyAUjeVoA5a93l5ef7jLzcH6KKCCtgO5mJymdi2bgaZdp/aH5rt0es+wpJCpKUUZdcdCg9G2G+ZqtrTxNYncoyWTPS7a7dN7a2POOcva7Pq+x6Ag6RluHc7uuqo07b0iL4Obj+uOCAwu5LgKtI9l76Lvw3+kbeKnWfXVf7W8o/53GXpQD38VXXxXQlaVIGorepcoIvZ2a1gDq24IYU+hk105p3AUWowF981KhiWoO97cs2Hee0gREOgA6oNFqCwwGXRE5AHZmAHckxWbAwGwbPl9av8/TAGgWeHf3Kw6tT++jhcIb6Sd5/OJtnaG23fmMjtvtvH78te62s6vP6Ljt+LpdrR9fr/Nr9PCiTl2n17HXYq933FZXxNfpju7eu7Ntxtmdzyfotd1dd1fQ7D8NIp/8aq3M/ZdIJKqGIqFOeugHvpz52ExMfXcpz7+nZ8UhgzJwzZGlXarx25W2/jlOvHLtBLx+3cQuF3qdcDHjPk6TJ4D7PljOZ+rJiJrQNxVv3jCJK+VffFDRDqXqSFCQZrOp2yfDn8Sudsb66lZElXm7bGb87sXjYqfszDaisokU4UB490BULSYUCF6hgPQDujqntFx5WOk2Z8mQfDcz2mK/f75wK0+hIGc5aQ/cctwA/O+a8fjb6UN4GgZFUUj2Dor4+HzBVj6ZsK/urf2Lhke9kuCkmksCckcIu8iU+tGbIV/oJ4vrUZxm4anXuwtph/TLS6UosHE2jUOWA+yAdAB0QBvVHpaf7jalu3ecze0OCkGb1MeFqqYAvlu5e/np+wN6MFOeD33RtewLLzKxDp1mwNUZ7UMPaxqUUWjrwk0NSqtEIpFIaJb6W9Y3/vvrdTyfnYzzwyiPPqn7PHp6zpMQYHcLvU5Qnn/cKCdmr63Hzf9bgLdnbUGDJ8AMXx3GlCTjqiNK8c/zRvA6+XFo9poM6t2ls17B/oA7APbCOCTjnqIwujqntMQjNMg4oVSLeEQE/f36zM245sV5+HFVDXdy074cOiQTt58wAI9fPGoHB4tkz6Bz+t3yatS3+Xc73DrRIDFAuqMSrRReT0J6CCQ4SnoIvVkM8Ke1TVhf044pfV2wd1PatCtoIq0oKxkum9kUiWpPVJolDOkA+BVNVIMjS3NTYTXvfpQIGVtDcuzITjLhk8V1qGvtuo7w/oY6OHLOG1iHJ2ZX/iuUz0QDi72ZQd8b4p9LntX9AT2rqTP/3w+bEAr33g5dIpFI9gf0LJyzrg4/r6njv1NJvsOHZu4gehaf0CYF/PF3T8OYu77a6XLO4z/v0OduqvXwHPoj//49Xvx+PQ/tJ6cDORzIETAgJ2ao8tSvpl/z7Hf19Irn0BMkSLg/KK9v32aU/5anLR3z+U/O6vJcdlwOmPoNZq+NXas4lOa3eHMTbnx5AS56eja+WlzFt0eRFBQtQKkBnSsPSPYMqs5A6RZkIO6n4dQ+hcZqZADTeKnjvaU2qFQ2xfoEw70zCqDFF8aHC+uQ5jBgMLO39vRezEt3wW23IBrBSew4BbyTfxvSAaBwwM0v5uo12hH989NgMe7ZQ8Nh1uGYISncG/D2vBpek7a3EftiR7niscjQYIQGBnsbQr83UN7/eedfiNPPPEtp+X2hMMlvl1XzusgSiUQi2REa8FOeM4WuEyeMztlBTI/qoRMWo47PiO5qobSrrqDnEr3+2BdrcPlzczFjRQ3//AyXCQNyndwhQK83ceHAWF4uzYDvjMF5bv6MI4fDd6y/jzseaB/itgxtd18+BUlPIe4AoBn43S1H2MwMdXoXrR+LTuz6fHZcujPQ6LipWsAdry/EDf+djw01MXHE0kwHP0eS3w6d9zdnbubRJqJWBKCxYphy4CO90/j9PTBwuyAWBdDbaA9E8N78GjSxPuPIQSm8AsCekuqyIj/DDa0Oow645flCpVn1SAeAgi4aPsNuM+kLM2MP1T1lRJ4dp45Mw4ItrfhuVRN7CHfztNoPUFgPGcUUEh/P1xMVXteVHSJ16vuL4084EU/9+zmcedY5SsvvBz2k/YEwprMBplT+7xkoNPesiQWYetpgPH3pGDzDFgox/Sv7m2YNDUr4r0QiSSzWVLZi7rp6/nuGy4wz2fe8I6ReT1B9/6K0WNWXvYWM5m+WVSHMLFqKVBuY49xmXJEaPhnwVLWANAOovF5X9M1y8Fluelddq5+Xw4uzvLyFG25EXrIVZuOOTv9Mt5kbx92JEe4uK9hn1bPPJ/pmO/h2d4eZq2uZQR/l+3bksCzu8NhbyEGwYGMjVpaTOGKUp2VQyoVk7yARYUq/4M6kvb9MvY74ZJFPxeMl6gfIGRdmdkvcodcbIOfgj2uaMHNdMzf+J5TEtFb2FDq+Mf1zWD+r1ekj2sOUZtUjR64KmghOclhNyE39bXlj9AA7bGASJpa48NGiWqzY2ntmX+lLRF9q426UIUpkYo6OMO/MRXd0dAcNJKvZIHIhGwjRgEiyd5Aq93+uGIdbjuuPk0bnYlK/VF72asqAdJ6/e8/pQ3DJQcXSCSCRJCiv/LiRO8hpkEhRAB35YtFW/pOEpP586uAeK7dHJQHjTyiavY5PGExfUc2V1+m1sX1ScOzIHG54dYSiES44sAhZzNimPv4nZkxTKH4cCoOvbYmlEpCS/kEDM7Yz3Gh795w+FEMLaLJDafyNkLNi3oaY9pHDbMCdJw7s0qlwxoR8fHbnFKQoGgefL6xkxxkzuE4dl8eFGHuKuFBggJ1TqhQg2TvImfTCd+vZdY0ZUqIRGy/GowDUqwVgNOgRjkZ4RYDewuZ6P95bUItheXYcPyyFV/34rYwozaa0XF00Ej1AaVI90j3KmHLT831YN3DXsJIsyzHj+yqtew51jnnJZqyuasd3q5uQ4TTynJXOD/DfG38oxIXxLCYD7+xEhXL/yQFg0Ov3awTA/oKMf3JEvT+3jIv3SPYOKvv14lXjUJJh50608gYvL4lFqt4kQkXGACmHjyhMQm2rn8+G/Z7QZ5dmOXgdcNo/UjpPZKhrykm2oDjdjjSnCTXdlB6T7D4Dc12YMjAdS8o9uz2zQ7OmfTOteP2nzdwYTVTo+3HC6FyuCE9GzIvfb1Be2R76Lh/EDFBaz2rUs+95O9ZWxWb+qfzdsIIkHh2QwQzukUXJaPQE2Ho6pLJ7lByE9P277NAS3HBMf/yyvh5Nntg5o4ihu04ayEv/UZoBhfTTfX3ggDRccVgp7z/IUKfzHK+xT9t2svWG5rv5YJcEA8kRQDn+pJw/uX8a7jp5EMaXpvJxRW2rD//5bgPXGeiI02LEaPZemtUbX5rCxiFmfi3PZIb41NOGoH+2E/5ghGbEeN/x06parKjYvv+65OBi7vigc/Hjylpu7HfF0i1NOGJoFj+eTLcFR4/I4g4McsJTmcBbjx/AjXzSLJjLzg+VVKTPJEcFHRtdpwMHpPN8/VZviDsJ6DxlsfNK0QHXHNEXk/qnYtHGJm7Q02tPXjIa5x5QxCMIyPGfzN5D0QcUwXH8qFx+7jZUt+KtWVvQupulCSXdQ/fn6OLk2LNGQBuZxsURmjxi/8XC4dUHCYRTP0PnYn+fA3LeLa3w4Mnvytk4zIgLJ2Yh2bZ3zlc76xPnrqrQVDd6/AWTT/50888fxXKFVIx0ADCKxp54lkYTPfbsQ4cZ+uSkKK2/DRoYFKZYUNUSwNcrGnh+WnGqhT2I95/h3e4Lgurn05daVPOfZkJ8wdiD/rfUzU906LrSYK+5PYA/v7V0u5BQyW/juqP68oE28fG8rbj3/WV4Z3YZpi2p4hUWyDiY1C+Nh+uSoBcpff+eDCt0418XjcLZEwu5mjk5JxIZGrTfxIyoO08cxOumP//teuUVyW9FOgB27QAgw5by14cXJnGjNcTOE+Xox51qy8qaed16KrWXxQxcMkqPGZGNE5ihecrYXJw2Ph+D2HkmA/+9OeVoaAvw7R48MAOjmNE0JM/NZ/KPHZnNo4hIqZ5my9sDIW68/8iMb/rMOEuYQU1Oib5ZTm4Uk9F1GHvPyWPz+LUkA5ied1R3/x8freAh2p1ZtbWFvc/KnWn0XBiU5+LvJweGnRnq1Fcs2NTAnZvkeNsbBwAZ5ZR3TykFVAaRDH1yVNDnHdA/nZ8zinCYy/bzpekbtx0rOVJpm+SMsLPzQY5UOkfHs3N14hh2Xsfl8+1QFAOdU9K1oc8iRwidfzrnE/um8r7iOPaek9m1IIcCHW9FgxcPfbYKK8qb+WdJ9hJ2yejck6OMDES6/0SCOwAisXKAXCibvhQqg46YvpqkA0Df+/11Dvysr6ay6m/NreHl/s6fkIm8JDPvp/YWegbOXrFFqwtHp22c83G50qxaVB+3OnXqVC200cnsV/OY/r+W5NkbClPNuOqgHEwqcePLZQ14ceav4W6/NxTaSLP/9FAUuUujjps6cHJ0qBEauFLQw3tzynhOqGTvoYEnzbLRwGfGimo+qIxDBveXiyq5w4UoZAPt3xv6TlPUBz0Y93eUUU9Ax0GpFPRzb0L9JBKCBntxHZS2ncwCk5N+ztp61LcG+DOSZvvdHWabyAC+9ZWF+PNbS7jhTE4BMkLJOCdDqKrJi1/WN+CBj1fw6IE4//piNV75YRN/P5XgpfeQwDD1HT+vrsNVL8zjM9Rk7HfEx/qbV37chOtemseNXqoaEIccGRuY4UxVBa57aT5mrdnR+Ceoz3rwk5X4j1J1gKDzQZECz3+7jpcm/H55Nd8ezaDToLsz/DV2gDRTTz93BukokBr/J/Mq+PmIG/nkQFq0uZGL8935xuLtjpW2/9pPm3DFC7/gw3nlvH8lRXY6rxSJQe8ljQbqZx9n57JRcazUs5+PfLoKXyzcyj+LPoneQ30Gnf+3Zm3GH56d0+25kew5dI4pVYXKXIraNZMSPt3nlAqgVuIRQXFB0d8bEvx7bU41r/dPYf/XHZrL6/73lC9i0qB86DTajJA2WsI678QfNO0lqj8Bh9z0TE4kanh/aHHG2MeuO05p7Rnoofr+/FrMWNPEO9DTRqVhTKETLou+x27oXeHxBxEIhmAzG/nDVVT87Bh9gRBMRkpzUJ/xQBEmzZ4AznpsJg9Hl+w9JPZH+f4Ulnr764vYoL1WeSUGCXS9f8sBfIZxc50HJ/zzB+WV3wcSCfvnucPhtBjw1Fdr8Rwb2CcyJoOWhycfOyKb/z3s9i/4T8lvh0Kv/3LqYLw6O2bs7Q7pDiOOG5aCY++fsZ1Bm4h0zFnelREbX5fWIhG5zvBX2T9d6erz2v+x/7eDNtnd+rvYHU6372dv3o23d/n++GdTa3yWr6vt/Xo+YuvvDl1/Xmz7O6O74yS6+/zu3rMn+yvZfeh+uO34/jzNgiI6FB+PUPj9fh4pa6Z0WaVNTZAz0OML8FRSuyWm1/F70OoLY87GFny0qI4/pw7s68bJI9JgNfbsWJ4mRG966jMs21TzTKsnfOv8565I7AfcXqL6FICC8ScNZU+Sy886dKidSgD2JDQ71y/LhsIUMyh6jhwBSyva0MQMCupAKV2AvNb7qqOhAU87+zLrmEFMAh/K81w46Dnk9Qeh1Wmh06mv7i9dV3IAvPrTJl7XelcDXcnuceDAdJRkOPjDcFVFC58BiZ9aCi++6vA+POSUZtY++KWczyLuLeRMOGJYJk8toG0PL0hCcYad17aO1winfNmjhmfxnMx+WbR/sYckhQpTGy0U0kxOifggjUS4yJlB+0r5nKQgfiT7nAmlqVyFnB6MccfRKWPz+GcUpNr4DFxXt1NeihWnjc/jecaUS9xd1EksvzeNhwJTOgXtG5XnonKklL9M+0dhyiSoOI4dL4VMx4XC6HPjx0M50RQGTLOnNBAd3zcVxwzPxvCiJJTVtXeZ8kJREWdMKMBkdi5zkq1YvXX7EGcKIT55TB76ZTuwtKyZH9MRQzNxADt2+jw72/eyTgYw9dd0XQ7sn8bOZxrfN9oOnXtKCaFz0R10TQ4fmsXOeQrGKeeCK8uz46HZzfi16knUnAJA0BHHl12xp+t1XHbGnq7fmZ5+f0e6aouzs9d2Rvx9e/r+zu+LLztjT9eX/Hbo3FIfTCks1EfQmFZESEeKnk+qTANgx0wRw5SaY+I2w747B23+MFZXezF/cys3/OduaEH/LCtOYob/Qf3csBj2wUQeO5zaJg+WrKt0WBymVzb+9OGv4VUqRH13eEeiUc1BN794icWge+7FO07VZibvuzBeLxsYrq/x4pPFdVhV1c47ULdFjz7pFr6k2A38b4dFB6e5Z4xYfzAMj8/PjAcDTEZxDWPqrMjRYWAdFpU6VBtk/FMpJgpTXVrWpLRK9hbKLf3zKYN4PhyF3V723Fxu6OYyY/KqI0q5sUgG4fyNDbj9tUWo20vROjKQrz2qL0rSbVzcigxdcuaQR7yhNYDHv1rDw17/cfYwngO7M6gc1jUvzkO7EgL96R1TeErDs1+v40btNWz/SeSQnBsU7vfZwgr85e2lfN2PbjsQhcwwrWDrnfLwTzuEKBPkgPj7WcO4kf3fGRvw5JdruROhI2TMX35oCQbkuHgpxXipMzoeqndOIbpT31mKo4Zl40/sPDt20u+RgX/Pu0t5ODClPvzplIHceKeZxZt4OHONsuav0HX75PYDeUg3hT6f+OD2ERpnTyrgquW07dMe+ZFHHwwrcHNnCxnL66tbcfbjP/PzQ9BY6B9nD8fYPsmsjzbwdAWCwp0p5JocDPd9sJznNneGHDp0zosy7Lw8WTxlg84tOQ7+8eFyHhbe0waM2iMAJBJJz0H91l0nD8SpY/N5hOu+cFruT2gGPBAMsOevnhvAaoTEtL3+AKxmIz8PPQEJcdIsf2N7iD37Q9hQ58Wqynb+OzkCilLNOHVUGg/3t7Gxz75kzsoyTH3pm3AgEjnk+4f/8PuGbfYyVO0AGHX5swaHTfvvEX2yL7n3ksN4mPy+hPpKGljWtgYxZ0MLZm1oRoMnuG2GjX7Gfu2hXnXb9sS+0D10thISmqV84LQSzF1Xhz++sSjhleB7E6Sr8NQlo7nQFN1j3y+rxmNfrMbDF4xEMTPSqXElM/r+yoxYminfG0g9+9XrJvBZYj4bz4zCFmYk0wx6mmKok4jZ09PW4qIpRdwAJ0OVFMZpUEZq4h1n4WcyY/LZb9ZtM/o+v3MKnwWnKAYy/OlzyEFIxis5MahqxB2vLeLrfnrHgchLsaG6yYsTHvyxSwfAcSOzce+ZQ7mT4vWZm/DIp6u5Iy4OzYg/fMEIDMiOlVUNsNf4vrBOjsqRGpkRT6G6L32/ET+vqcWVh/fhKuK0b/Ha5ysrfhXwolzuRz9fjWVbmrnh/ZdTB3ERNuKO1xdxx0Bn6PzQsdD5I2fGMcyg7cg5kwpwx4kDuZPlh5W1mDIgjZ8PysGmqAo6pyc//CN3AJAz4ZVrJ6Bvpp3fC2TwU0QGDRhJCZ5ykOl+IeP/smfnIC4ER9DnP3vZGC64Rv1/fZufO+xolonOEzkEnvtuHf799bptz4KeQjoAJBJJT5KfauWpb18sbcDHi+t2O7Io0VCzcRS/oj0XAKAk67B/6CctpLMyptCB8cVOZLtMvHxnj33cTthY1Yg/v/gNKuuaH/ru0ctuU5pVye9xvnstU6a+bdc2NS+58JhRReccOozPLP2eUMe5ud6H2rYgFwls8YXRxhZPDxhxLe1+LN1QBafdgqKsvats0JupbWrDpsp6uJ0OOB2/vxDb/oS+vAf3d+PQAUn467tL8cXCHY0gyd5Byt7/u2YCnxEnw5xSd8wGLXfcfbloK978eQu21G1fguu3QIYolegiY/N5Zgy+PGPjNoONwvQp1J6M9++W/VrecU80AOIOgPhgjcpxkco+qYUf0D+NC4Ut2RyLHukJB8D95wzD0cNjUQqUlkKlKUnt3M8M58OHZuKIYVm8PNkn87figY9W8PV2VwOgpx0ABO07CVyRKBsJaVKNdIpIoH0mBwkZ0RR1Qefvm6XVeOLL1dtEIcmIp2gCyo0lY56uEUUlxKHjfeCc4dxR89L0Dfy8x8XpSJ398CGZXESNIiJ6eigtHQASiaSn+evpQzCyOBX/m1XFZ3FFot3rRV1DE3JSXchOcyut6qKirhk1DS0YWpwJl82stP52rCYdHGyxm2ORzxTxXJBi5tGrvzdt3gDuefk7zF9Vsa7FGx44/7krEjvPbS9QtQPg4JtfnMgG8z9OvfAQ7bgBeUqrGFCYy/2v/4ATDhyKg0aUKq3i8ebX8/Hd/DU4aOJoZKXHSrapBRJIOWJQMhf/O/eJn7cZFZKeoyjdxozZ4bxUVZzZa+vwwncbMH9DA589jkMz11ceXopstwUrKpr5bP3u8sTFo3iePM0630ypHFt2ncrxWxwAxMzVtfjbe8u2aQp0Zm8dAKQv8MIVY7kBTgroV/9nHmqUOudxaLa/b6YDDeze3VgTC5nfnw4AirggJxqF4XfW0KBcfboHqPwaqcDf9PICXq+9I/RZ9509DIcOzuBOnHPY9zGuOfB/7DxROglFDRxx3/doaf/9xhvSASCRSHoa6uOf+cMYnr+9sdbX447L/Uljcyu+/WkuBhWl4+pTDlRa1cWiteV48ZNZuOvcKZgwKF9pFQN6vD//6Vy8O2NZNBjChOmPXTpHeUl1/L5T3r2MKELHpbps2owksWaOKS92S3Uz2nwBDCvZea5wIuPxBrBhax30ej0yUpOVVvWQxgbqpCXxyYJyafzvA44cmoWnLx2DvlkOpSVGUbqdh9t3NhQpDJwE5w4YkIaRRUlK6+5BufoUEm+36OFixvG+goT+nvhyTbfGf09Atc7JICbenLmZOzU6Q6XFSDshbvzvT+gyUgoEzcB3vqZETop1W1oC1RXvbPwT5CShmX8y/ildg6Iq4pDoIkHnhGb7JRKJJJEpr2/HmsoW9Em39mCYeO/A7bTD6bBic2UjGlvV6QAdVJTFHfqbqpuES/Gg+3VgYQYJo7PfIkcqzapEtQ4Ayv9HRHNKRrIdaW6b0ioGlNu7qqwWJdmpsFn3Pnynt1JR14SGlnaUFOZCK3CJw66gfOMsl5HPKn4wt0JplfQE9IAgFfzbTxzAw7upDCCFbscrLJCoHM3Yd3YMkGJuXNytK0NyZyze0swV5Kn+9d/PHooLDyziOePkVOhJ1la27jAb39OUZMb6UzLy521o6PG89p6GrtWsNbVdDnQo2qB/toNfVzqOyiYvv+5dLZTTGK8hnaQ4DAiq5d7qC/L76rbjB+CmY/qjT6Z9p6KHEolE0luhaizz1jcgw2mE2ypWP0bP8eL8XC6gvXFrndKqLqgU4qCiTKzeUot2/44O70RncFEGbBYjPZMP57agSlGtA8Bh1Y5lg7qC/nnMSN7H4n+/N75AEKvYF3dYnxzoBTWMadC+cWs965yCKC0UK31jdzDrNchJMuGT+RXsYSxeB70/sTAj/LJDS7YJ8t334XI8+dUa/O3dZfhiUSUXfqOScU9eMhoHDUxX3hWb4SUjkNhYs2e6AO/PKcO/vljNjWa31Yibj+uP568Yh7+fNRTnH1AEF2tLFGj/CTKoE33uQMdGCCn2WFlCMuCvPrwUL101vsvl2iP7cmE/In4OiPVVrfjvjI180Gwx6nDBlEK8wK4tpRVcdFARFxGUSCSSRIHGX+QQb/IEMCx3e0e4CORnZ7Jnl4YZwDUIhtQprDyibx6Wb6pBm4DjS7fdzPUNGAVOq6Yvb1QhqnUAaKA5WqfV6YfEbgKhKK9rQWObDyV5aXymWESoU15bVoPUZDesFvUNoClPl/RTvlpcKVyI1v5mcv80XtudWLS5CV8vqeKh3TT7++hnqzBjZQ1Ps6FIgNtOGMBrrROHDErfFvpOs757AoWQvzt7C659aT5mrY0pK6fYjZgyMAPXHVWKxy4axevnJwI2k7gz21SVgaIyulrIuCcnAbG8QzlOKpf16g+bcOULv/BrS5EeSTYjv8+uPqIv7j97GFIcMSeDRCKRJALLypqxoaYNWW4jXBax+nyj0YDszHQ+ydTWvnflfROV/IwkeAMhrK2oT3hHfldMHlJAhqA7qtH2V5pUhyodABTyEdVEDzAZdfpBhb/O4InCz0u3IM1th9tmUVrEg+r+ry2rRU5WhurC/8nI6Jdl5UJxWxUlcknPQSJ08VB+KlHX0cFCYnFUjo7E4GgWJDfZyoX4KKT7eEWUjtThSSBwTyEnwyK23atfmMdFHT9fuBWNbQE+qzy8wI1LDinmBmhvh3QGOIL4HuPpHPTj1lcXYuSdX+5yeePnzfw9ccjBQ/oBdG3PefxnXkGClwLUaTGqOBkPnTeCCypKJBJJIkDRcR/PK2f9FpDjFiuKlijKy0Z5TRMaWve+yk8i4rCZkZ7kwJwVZXzCQzRI+N1kMNg1EQw4/fS3YzM3KkOVDgCnRVeMqCZzSHGmcOH/1CnPXL4Z2aku/gUWlXmrtiDCLIy0JDfP2VITqXYD0tgyZ109GmX4f4/T8W4yKSHdHaFycVPfWYpvl1ZvSwd46crxyEm28BryL3y/fpvR+Fug966saMGf3lqC215biLJ6D3f6kBp9QWpMyX9fooj5/2bHGoWFEpRK4TDvg/Q6dmoDoV/PLxnR+woSQtpS96sQFIkBkkNoV0t3l5+uLc2a3fH6Ylz33/nsOjfzdio7SDoCEolEkiiQ8ClVWKF0RCqBKhJUWtpisWDB6nL+nFcbZBuRHUEVxfwB8USmzWx8MqQ4QxPVYGhlat2vZZ5UhCodABFdpFSDaPKovjlKizis31qPmkYP8tKTYGI3uKj8tGQ9klwOWAUWOeyOgdk2tPlCvHa4Gh9M+xoa0MQZ1ydF+W17yCj8x4creN34YCgCpzVm6FKt/unLq7s1APcEurYktESfRZsjgUCqSd8VuSnWHgu9pygHgoTsSrN2rJBiM+txyOBMSqNSWrYnXsKQBoTnTi7YFk2xp1CN/K4IRSJYXhYznIl4CkZnzpyYz0Pt9wYy5jdUt/EZfHLCjCzquWojdAwLNjXy3/XsHA3IVeUYRCKRJCjtAUpdK0Mqe1Y4zGJNohoNBp5iOnfFZoTC6tMBICHA/MxktHmDWLZpz1IaE4VhJVns3+ggs0GnSu+7Kh0A2giK2GjONawkQ2kRh1kryqDXaVGQmSRKBO4ObKpqQHV9K1KSXDAZxQs92xlO9pAl9f/NdR6sUuqMS3qWD+dV8LxtYlhBEi6cUsRr1MdDtOknGeIkcVeaFVOIjzOiMAn3nTWMG+O7a/jS9ih/nPQDOr+HVOjpswkq9Uj543E6zjRTxYC4ACGVoTPsxaz4yvKYcU1G6Y3H9OeGPB066YlQLfy7Tx6EAwek8baueP679XxgSBwyOAOHD83k5yu+Ov3eL9uB/141jteoj0PHQscUZ0xJCj839Ln0nvj5p/Xq2/y82gkxtk8Kitnx08u0homdR1LaJ1E+6gv3lq1NXjS0xaIaJvVL48KPXV1baqPPjutAxIlf2856LLRvTiVCgo5pztp6/rtEIpEkCl8tqUSQGcg0LumiW0xYdKx/pjFmS7sPa7bUKq3qojAzGWY2lpm9vExpEYvBRels3KApiRi1bqVJVagu72HKhS+ZYcV5mUn2cRccOaJHBoi9hUAojJe+mM9+RnDCAUOpzqXyilh8NXsFNlc3YXC/PrBZxdU56Iq+GTbkJZvw2OersbaqVWmV9CQUXUFh/cXpdm7UUY72aGaM0ix/psuMCX1TcdmhfXDTcf1RmGZDiBmtS8ua4GPGudtmRF6qFUcNz4KVGX5lDV5uuO+MQvY5//7DGJwyLo+rx5OgXF6yFX2yHLjskD6Y2C+VG78kIEe6APQ5BGkNHDMimwvI0UJ6BGRknjw2jzsiFm1u3GZQnzu5EE6LAWX17Txsk8pHdsf6mjacMCoHZrb/WW4LhrNt0XbJ+L3p2P7MME9GY1twW8QBHfusNfXb0h7oI13sXJGQIqVQTGbvo/B2E9teQaoNVx7ehxvn+ex3qpH/5eJK/j7aV3J2HDyQdD003KlBuYd0/s9h+1/d4kNVU6yEIZ0Pis6g46ZZ/qH5bn4d+mY78McTB+KQIRl8f8iRQ84Dqq7w2k/b5+UPYe8hIT7a7WlsELuptutcT9pHug/oPNjZMU8oTeP3Ahn1dM7pOPpmO3HksCxcc2QpThidgw/mlivvBt6+cTJOZG0Odv7p+tJ7SjLtOGdSAT/P5LWgdJ63ft7S42JLFB0xZWA6lpR7tnOu7AybSYe+mVa8zs5XCztvEolE0h3Ur1C/Tn3wxjrfbvcziQA9hyoqa9Dq8WLMwAIyFpVX1AGlAfyycjMq61tw9Niecaj3JijK8oclm/Qeb3DxpiNHLsSMGeLcvLuB6hwA/Q45zhmJaq6dPLigcNKQgh1mZRKZ9Vsb8PHPq9AvPwPjBxcprWLR4vHhox+Xsp5Zh6EDStn1E6tD2hk0Ezsk14ZGjx8PfbqKi8ZJeh4awCze1IQ0ZuznM2OeZnWzkyyYyAz/I4ZmMYM8jbeTYUkz0U99tRYvfLsBM9fU8vWymYFHZftoZpoMVhJ/U2zjLiEDlgx5Mnhp1vvQwZl81pw+qz8zLMn4pGiPRz5bhfJOoo/tgRAOHJDOH8xF6XYcNiQTQ/LcCLMPJMM6qNwje+IAIAci9YtkIFMEQg47noMHZXCDm/Z1VUUL7v9wBY5m+0yGeGcHALFsCzt/TjOfmSdDmX4ewrZBx0SOFTp35Q3teGrauu1SLuieJq0DKsFIDgY61+NLU5HpsuCX9Q1YX93G1yOD3huMYHhBEqzMYKXPon2kz8hwm9l3JIB/fb6aO3JoW3vjACBIk4HO3eiSZO7kIQfLtuvEDP+jh2fxa0eVIdr9YbzZQQSQnBd9Mh38/B06JINfI3IQ0efTgHLBxkY8+PFKfi/1NNIBIJFI9iVkRJHj9rDBGWjzR9DYLk6+uMloQE1dI8prGjCqXz7sFnVVa9HrdahqaMWG8joM75OF9KQdUwITGXomzl+zFbVNHu/o9XnvrVjxzu49JAVBPdaTQggGmjLuN7AwXSjjn1hbHquLP6RUPG2DOJsr69Hi8SIvOxM6nbr8V1ajFsl2Az74pWxb+LNk30DG2P+9vwznPzUbP66sRU2Lf5uB2+4PYU1lK176fgNOeehHvD1rCy8RSEbira8uwss/bOQK7zT7TJoAuzK8ttR5cM+7S/HlokpUse3QJAOFjVP/REbpS9M34Irn52J1FykfVAbyhv8u4OvR59AuVjb58M7sLdsiBQjaF3qtzRfkM+U7g4TvXp6xEQ98vIJHmdDfBJ0T0jy48eUFmL2uHpWNXv6ZVN++c8X/Vl8I93+0Av/8ZAVWVDTzv+NsrGnDY1+sxoXs3P7CttMR0jugczhzdd22yAl674KNDfhl/a/r0ud+vrACl7PzMp8Z0HGHRht7zxeLtuKy5+bi0/kV285Zx8+PQ9vgUQLsu9TV6x0hp8hX7PrQPn/MtkvXjJwYdJ1oqW8L8M96b04Z36eOXPviPHyztIq/R6+NvYfYys4fOQrufH0R1lXLaB6JRJJ4UM+/gj376LkzOMcWaxQEmmCisSaVnV6zpUZpVRfDmD1Bz8h1FXte2ai3YzEZkJFsRzQcOWBDUqPq7GF1xbMwDr75xYlGvWbmI1cfg4EF4pQADEcieOL9Wfjql3V48LqThatuQNBg/YPpi/D1L6tx1MGT4HKI5Y3cFYOybeiTZsIFT83aYSZYIpFIOnPquDyus/Dq7GruxNgd0h1GHDcsBcfeP4NHaUgkEsnOoEiwe04fguNGZuPzpfWoaRUncigQCOKjaTMwvDQblxw3Qbgw+F1BtsWtj3+ASUPyccOpE0FliUXila8X4ZVpC+EPY+gPj16yVGlWBarzeCASOTIn1Qm3YCXyWjx+bKhsxOCSLO7VEhGPN4B1FXXISEuB0y6Wp3l36JNuwQ8ra9GglFmTSCQSiUQi2Z/Q5Azp01CkWXGaWLpMRqMBhblZqKhtQn1z92lioqLTajGiXx42MvuisVW8iafiLEojNECrCR+tNKkG1TkAoogelJXsEC6Xp7Xdj7KaZgzrk4vuynMlOq3tXpRVN6I4nx2jysRYkm0GXmZn/saGneZvSyQSiUQikfyezNvQwAVT051GrlckEsUFuahuaEVtkzpTtYb3zeH2RXNbTIRXJPLSXXzSVIPowUqTalCVA2DK1CftzGwcnZvmgt0iVoj8hqpGXo+8NK/78lyJzspNNdDp9Eh2q69eNs3+8zzjytadCspJJBKJRCKR/J6QVgxpoNiMOrisYlWgcjpssFmtfAwaUjRx1ER+RjIvi7hySy0XfRQJigh3UkR4VDt84m0vOJRmVaAqB4CuyXCA0aA356e7hBMA/HnZZhRmJ8NiErcu/rxVW5CaksRDstSE2aBFYaoZ5fXt2LITpXKJRCKRSCSS/QEJsEaiEaTZKaRaaRQACoPPSk/FsvUVXBBQbZiNehRlp2DuyjKEImI5QOjaDinKoF8thrBmGG9UCapyAEQ1mkNNRp0mL8OttIgBeSTnrixnX9BUYfP/m9u82FRZjxS3Cwa9WN7lXZGTZGI9kxY/raqFT6r/SyQSiUQi6WXUtvgxd10Dst0mocTyqBpAarIb1Y1t2FrXrLSqB6NBj6KsFCxZX821uERjRGkWlVs26SLRwUqTKlCRAyCqATQHmY0GTV6aWCHkKzbXcMMwJ9UlrELpsvVb2eXTcOV/NeX/06HmJ5v4z+9XVCutEolEIpFIJL2L6WyckuE0wKQXa5xmt1l49OnitRVKi3qgKg9ZKS5EEMXi9VVKqzgMKswgu8IUiYYHYupU1djFqjnQg299tphd4QxeAcAulkrpgjVbuYplepKY6SvRaBS/rNwCo8EAp1Ndpf8cJj3cFgPmrqvHZhn+L5FIJBKJpJeydEsTGj0BFKSIVWnLbrPBZrFg/qotwuXB7w7pyXYunj5nZZnSIg5uuxl9clI0Gq22+NC61CSlWXhU4wCIhvXD2b/20X1zlBZxmLuqHBazEWmCOgDqmj3YXN3AZ/9tFrEeKrsiyaaH3azDGzM3Ky0SiUTSNXq9Hw5bDZKc5Uhxb0IAizFr4+eo9XyD2vbPUO15H1tbX0FFy3+xpflpbGl5hv3+P1S2vs5e+4Ct9ynKm6fhly3fwOFYiZSkjXCzbdks9dDpxKntLZFI9g01zT6sr2pF3wyrUDoAJqOBC1DXNLVhS02j0qoe0twO9hww8QnHsIAOEMU2LIroLam8QQXolJ/CUzT+xNOiiB560dGjdBlJ4swi1zS24Y3vlvDwnANG9BGyAODS9RVYuLoMJQV5SEtRjXOOPzxJ/R/RCJ78ag38QfWpz0okkq6Iwmxqg8texfrE9cjNWIKinNkoyJmP7LQVyEhdg/SUtYhoV2BN7Xw0+5ahLbgS7cF18AY3whvaAn+4Av5QBXzsd29oI9pD6+AJrkaDdzlWVf8Cs2UN0pLXsW2tRVbaSuRmLubbdNirYTU1Q6cNIRI2ssEgabKI+OSRSCR7ClWjKs6wY0xJMrY2BdEuUNniUDiM8spqpDqtKM1LV1rVgUGvw9qyGmyqasCBwwr5rLlIUFTHtHnrrZqI9r1Ncz8SL8yhC1Tx1D7qusdMfr39Pzaz4dz37jkHRoM4fo+fl23B31+bjqPHD8Sxk8TTr6Dw/9emzcMPi9bh2EMnw2lXTwqAUafBUYNTMG1xBR79fDUC7MEqkUjUgUYThU7nh14XYM8sL9yOCtis9bCam2C1NsBsCMOgNbKBmZH1FSYY2GI3upDuyIPd5OJ/W412WAx2/rvFYINJb+Gv6bR62IxO3r96Ai0IhP3wBtrgD3nhC3ngDXoQZG0ef+y1Jm8d6j2VbDDfyv8OhQP89dj7zPB63fB4k9HiyUBrWwZ73cQMARPCYXGr0kgkkq4ZzYz/R84fia1NAcza0KK0Jj5enx+fffsTirOScNNZhwhXTWxXfL9gLd75dgFuOWMSDhvVR2kVg8ZWLy68/120+f1XpG5x/eedd84QXnFbFXfvlFtfytSEQ+9PHFQw4d5LDuOCFqLwwmfz8Pb0pbjt3MPQJzdNaRWH1nY/nn7/BzS0BnDUwROVVnWQ6TLigFIXbn91IWatqYMs/y+RiA2F2VO4PRn6dmsdrJZGWEzNsJnbkeHMQootCy5zMpKs6XCwnzajgxn07tjCjH+zwapsad/gDbah1dfInQa00O/Nvga0+OrR1F6H2rZy1LbWot3vQrvXzQbMbrR5U9HqSWN/JyEaVZHusESiUox6LZ67fCxKMpz4bGkdvAFxJi9+nLsQXk8bbjzzYGQkq6psPCpqm/H3l7/EUWNKccOpYo3HPb4A/vTC11i8sep/0XrdFTNevtinvCQsqkgBKBx/Uq4mGr3uhIn9nQMLSO1ReSHBoVCrj2au4KVJzj58tJDeyOqGVkxfsBZ5udlIT01WWtXBsDw7Wtr9eHd2GZq9Mv9WIhERg86H1OSNyM1ahOLc2chOX4G0pI1sqcfQ3EIcWHowjhl4HiYVH49hOZMxMJMNrNOGIs/dh8/2uy1psBod0Ov2fQlYg84Im8nFHRD02XlJpShKGYi+6SMwOHs8RuYdzJYDkOFywGSsgcawAm7nZmSkrOVpCTYr5c5q4A/YpDNAIhEUyhG3mnSY3D8NtS1BtPjEmUylKlSbyraif2Gm6hwAJAL405L1/PcDhxYJVXWMrKd1FfVYvbnOGtV5n9/8y+fi1TvshDocAGOPG6zXaq+55JhRmlTXvp0h+T2pb2nH53NWc3GOSUOLlVaxWL+1Dj8v2YgRQ/rDYjIpreJj0GkwsY8LCzY24NMFYoquSCRqRKOJwKD3w2ZpQGHOL+hfMh35mczgd7chy+3CyPzxOGLA6Thl2JUYV3gkilMGwW1N47P7FOpP4fu9qRSqVqOFXmvg+0ZpBm5LKtvnwRhbeAQO7HMCCpJLYDFqENXWwuWoQUbKKqSnrIDJ2AZ/0IZoRI8o1yMWz4EtkaiVrQ0+nHdAITyBCKpbxLGlSIh62ZoNyE13ozg7tVf1xfsaOtbymibUNLZiwsA8OKzijMnpOVZZ34p5qyuSIzrdS5tnf9KgvCQsqnAAFE88/rzcNPehJ00eCKt538+S/F5sqWnmDoDxg4tRkiOecGUkGsWMhevQ1B5Ev6IC6HSq0axEYaoFuUlGvD2rDMvKmpVWiUSSiDDzF2Zm8LqdW5GVtooZ/nPQJ38++udaMDx3DCYVH4vD+p6Bw/qfhcFZ45HhyON5+zTgSsQBZny/6RgynQUYkj0RE4uPwcCMMch2FcJpMcJpr4DLNYf/NJnauKhgKGRCJCLOM1oiUSveQBgDc13IT7WhotGPkCCTGFqtFnUNTQgEAhhcnMXF8dREMBzBvJWbMW5AHkQSVKfHbEu7D7+sqtD4A+ENm2Z/PEd5SVjUEYMX1U4uykpiAzBSKxaH2kYPmj1+DCjMUFrEglQ5V2ys5KH/ajL+ifxkEtGK8ggAiUSSmJCQH4n39S36HkP7f4wBJdMwsHAtjhwyCn+Y+BdcPO5unDT0CozOPxRZriI+ky4qeq0ROe4STCg6BqcOvxYXj/8LLplwOw4eWIh+BQvYufkKw9g56pM/E057DXuHjHqSSBKZr5dUIcVmgFkvlqmRk5GODRV18AVCSot66J+fjnZ/iKcek4isSGQmO+C0UVRD9MhYi9ioJAkvOjIv3QWTQOr/ZBxvrm5CksPCBpjipDV0pL7ZwzUAUpNc0AmUa7QrzAYtktlDs6rZi811HqVVIpEkClpNGCmuzRgx6F0MH/AR8jJXoTTLgdNGnI/bDn0Kpwy7Gv0zRnNRP5GN/u4w6c1Is2djcNZEnDvmdtx1xAs4afgZKEwHCnIWY+TA9zC036ewmRtAKRMSiSTxWFbWhHAkApdVL1SCT0qyC23eACpqmpQW9WAxG7n2wfqtjTwaQCRSXTY4LDzybjz7U/jcDuGnVQ+56b85Oh3+fMToUvTLF0clP8S+eB/8uAIOuxWj+ucLJcYRh8T/Ntc0o29xPut0xKo5ujMynEaUpFvwwdwy/LJeRgBIJIkAzfZTbX4K8y/Jn4nS/EUoTHVhWM4EnDjkUhw98AIUpw7mufyUb6iROe800GLnQsfOiQ0lqUMwruAIFCT3h1Gvg96wFUnJ82Cz1DEjwijTAySSBIMqbo3pk4J0pwlljX5hYnpo4ruyuhbhcAjDSnN4P6YmtlQ3orK+GQcOLRSqrDo9d+atqcDmqiZD/oTjXxddB0D4adVoNDDJYjIgxSnWLDmJwq3YUouSnDQYBAyPJ6/x3BWbYbWYYbeJGeHQFfQYSbUbuAjgl4sqY40SiaRXYza2ojBnLgb3/QyDSz/H2FIrzhx1DS6dMBWnjbiWGf5DuHifZOeQc2Rw1jicNfJGXDJ+Kk4aehEzILSx89r3c+RlLWQDznZlbYlE0ptp84WwsrwZOUkm6NmYRhRMRiOcDjsWrq1AMCR8ufjtIGdHcU4K1pZTeUfxqlOVZKdAq9NqdBrNYKVJWMR3AGgwghwAyU6L0iIG5bXN8HgDPBRHxPJ/W9nx1TW3weW0swGfemZ9dOwh6bbpsaGqDRWNXqVVIpH0RsgYLcqdhVGD30ZhzjwMynXh8kl34w8T/opReYfwEH8507/naDRaLh44ufgEdj7vxfljb0BJZggleT/zc52dvow999SXfyuRJBIUIr6WjWVo5j/NYYw1CgClpCa5nWj3B7GuvFZpVQcU7JDudvBJyPVbxZsgL8hwgxn/mkgEA5UmYRHeAaCJ6sZZjHq47WKFkC9YuxUOmxkuu1iOjTgrN1dxnYPMtBSlRR0Y2YOF8v9/XF3DO1iJRNLbiHLDPyttBUYzY3RQ0Ur0ycjG+WNuxnUHPoRBWeNhMdh5mL9k79BpdbAaHRiTfxhuPuRxnD7iChSnJ2FY358xdsibyEhZA4Pep6wtkUh6G2sqW9DSHkRRqlhjcNKm0ut0WLp+q9KiHpzM7iDbY8Ea8Y69JJtExyk3LdqP/Sm0917oEcqUq9+2QxMdQDcqieWJxC+ryuFmx0WLaJCy6NqyWl4GMD0lWWlVB3aTjhkPGvy8uo47QCQSSe9BrwsgJ2MphvT9jBmhP+GgfhNw3pjbce0B/8So/ENg0Ikzy9XbsBmdmFxyPDvXD+LMkTdibEk/DC79BgP7fIW05PVceFEikfQu1le3oabZhxy3iac2igJFABgNeqzaTJM16hIqddrMXHx83uoKpUUc0pNscNssGk1UU3L4LQ8KnX8stANAq2/uF0XUWpDugk4rzqG2+QJYXVaHZKcVdiuVrBALqsVZ19QGh93GNQDURE6SEeUNXmxt9MoiWBJJL8Jurcegvp+jT/5PGJBrxsXj/4SThl6OAZljYNSrq5/an1BEwPDcA7lOwMXj/4j+uSH0L/6GO2WsFimaKpH0JryBMOZvbOTGP+kbiQKlppIToNnjZeNVdVVrspoMSHPbeCpybbNYx062Yp9cijyOukJISo21ionYMYo69AM0+sLMJKVBDNYw45+qAOSlJ3GVVdFoaG6HxxdAhsrC/4ncJBPWVrag1SueuIpEknhEYTJ4eO756MFvoSC9CccMPhPXTXkI/TNGwaRXj0Bpb4J0FSgiYHD2BFw1+T6ML5qI3PRajBr4Hk/N0Ov9ypoSiWR/8/OaWj6hke4UK0IqLSWJiwBWN7YqLeqAhADzFftj5WbxNBD656ey+1XjZM9/6QBIXDQDmXlsKMkRK4x88foq3pkWZYtpINewztTj9SMrXejv3g44zDq4LHqsKG9Bm1+Gs0ok+5NYnv9KDOn/CQYVr8OYwgNx8bg/44j+58DMDX+h0wMTAnIEJFnTcc7oW3DRuD9hdOFIDO/3M4aUfsb1AaQjQCLZ/yza1Ii6Vj+PABCpGgCNUQPBMCrrmpUW9VCQlcL6Vx0WrxOvWtWgwgz2ZIm6tRGIUzu+C4R1AEydOlUbjUYHAlF9nxxxDGXKi1+xqYYLTBVkipcfT3nvVfUt7CeQluxWWtVBYaqZh8uRaA7pIEgkkv2Dy16JQaVfon/xDIwpzsEFY+/AGcOv43X8pbhf70Or0aFv+gicOfImtlyPgXk69Cv+Fn0Lp/MSjRKJZP8RCEUwY0U1nBY9bEZxyla7HHaYzEY+ZiVHgJrIS3fDYjJixeZaHpEsEqXMZjTo9PZIRJPNjElhH/jCHtj0pkInNEhlN6nGxr6gotDU5kNjqxfZaU5YBTquOMFwGJWsM6XcKlJYVRP5SWZeN3dDtbryySSS3kMUSc5yDCz9CqmuKhw98HRcNPZu9EkbJvP8EwCLwYbhOQfg+oMexiF9j0FW2joM6/8R7DYKU5VOVYlkfzF9eQ0XObYaxTE7KBQ+LcmN2qY2eP0BpVUdkABiUXYy1+yqb2lXWsWAji0j2aaNaqJFRzUkC1uHXFgHgF4XTGc/kvvmihVGXtPYxvPji7PEDI+nfCoKp6LcKqoFrRacZj2cVj3WV7eipkWWtZJIfm9oprgwZy5GDvwU/bMycdmke3DEgPNgNlh5qLkkMaDnhllvwwlD/oAzRlyDwnQzRg96F3lZi2VKgESyn1he3oxGjx8pdgO0AnWn6WkpPG21nY3L1UZhVjJ8gRDqmsVyAJC0WglPsdZQKUDxlNYVhLWwwhFNGk3mDCnOUFrEoK7Zg3Z/EMU5YjoAWtv9qGlq4w4ArUhPiV2Q5jBAz46Xyv9JJJLfF5r1p5D/kvz5OKDPMbhg7F08pFwa/omLTqvHuIIjceG4P2FS8aEoLZiDASVfK9EAEonk9yQYjmLp5mZkOI1Cje3S2Vi12eNDbXMb1Ja5WZKTzh0AtYJVQaC7sySbUqyj/dtglw6ARCMajaSxi5gkWgRAbVM7vP6gsAKAG7fWQ6fTq678X5JNzwas4OVyJBLJ70d2xjIM7vs58tL8zPC/DccOugjJVhIBksZ/okPRADmuYpw49HKcPPQi5KZVYnj/D5GZupq9KlMCJJLfC8oTX1PVgjQeASBO32oyGvl4dVNVg+q0mwoyk+APhoRLAeBVDjJIg0xTbNQHxMu1VhDTAUCiDVptrt1qsmSnOpXGxCccifCam1aTES6bmAbyyk2VsFnNvMaqWtBpNVz9v8Ubwlr2gJRIJPseCvkfWDINA4pmoDS9EH+Y8FcMyzkARp2wDn/VYtJbcECfE3H2qJuQm5yCAcXfoyBnnkwJkEh+J8KRKNZVtfEqAE6zOPpOpFXlstuwvqyOi3SrCZNBj8wUJ6ob2oQTQUx1WmG3GGwRjaG/0iQcQjoABmKQXgtN/6LMJPblFOcQebmR+lYUZidDqxXv0lHnuWpzDRysMzWZhHW67YDZoIXNpMOs1TI0VSL5PbBZ6zGgz9fok1uFw/qdjgvH3YW8pFI56y8wdG3JwXPlpL/joNKjMaBwCfoXfQeLuUlZQyKR7Euqmryob/UjL1mcCSwqhed0OrChoo7PhquNgvQkVDa0wifYsdstRrjtFmaYYBz7U8iBgZAOAGdLVMdsyZKCDDd0AhnKgVAY1Y1tyGVfOIEiqLaxtbYZLR4fnHabqioAmPRaXhpn7vp61eWQSSS/N1Tib0jfT1GY7sXpI67FEQPOhtsidLlfSQeSrOk4ZtBFOLTfKchJ34JBfb6EzVKvvCqRSPYVNS1+NHgCyE0SZ4KHwsUdNhsfn5MTQG3kMHukqqEV/oCIDgAzs/yjo0VNFxPSAaDVt+o1mmj/wiyKABDHUiaF/JomD7JTXULlUMVZV17LxWFcTrvSog6oLI5eByyU+f8SyT6DPciR4t7E8/3TXcBJQy/HkKwJ0GvVE20kiUElHQ/rdxbXe0hzt6B/8bewWhqUVyUSyb6AZv9rmn1IthlhEGhsbrdbYTAYsGpLtdKiHvIykrhwN4kBigSVWXdazcz21wzH1L/KCIBEQRfWuvU6XU5WikOoCIDGVh883gAykh3c6ygaKzdV8dQGl0NdDgCqALCxxoOm9qDSIpFIepYo0lPWol/R9yjNyMZ5Y27H8NwDuUicRJ1o2bWf0ucknDP6VpRm6zG49CukJG1i90REWUMikfQkpAOwoqIFkWgE6U5xHK9OmxVGox4rNlSqTggwxWVFKBxFVWObUPPkZnY9M5Js0Oo1RYe3lQhZdk3I0Y8+HBnhtJkMbptFaRGDtRX1cNktXARQNDxeP8prmlgnauThVGqB3DjpDiN7KDbDL5iIikTSG9BowijOncOM/xkYWzSEGXy3oV/6SOVVidoZnDUBZ4y4HqWZVgwo/gY56cukE0Ai2Ucs2dyEYCjKywGKgsVsYuNWK2qYEdzY6lVa1YHJYECSw4o1ZXXCOT+oEoBBp0MwGhqhNAmFkA6AqDY6nFTy7VaxDOU15XX8i2Y2iqeQX1Xfyssbpia7hKoRu0vYoaY6DFhb2Qp/SA46JZKeRKsNo0/ez8jPno+S9HycPOxKZDhylVclklgkQHHKYC4EmZPkRlHebKQlr4NGIwVZJJKeZllZE4LhCJ/4EAWKyE12ubiQdXmNulI5jSSCyOytzdVNwqXKZ6U4YdAzMzkSHqY0CYWQDgANNGPc7IZ0WsUq57ShogFuhxkmo15pEYeqepoBDyEzNUVpUQcpNgMikSjK6tt5eJxEIukZyPjPy1yEwpzVGJY7DpdN/Jsi9qciB6Nkt6ABfIYjH9cf+DCG5gzGoD7TkZW2XEYCSCQ9TJsvhBXlzVz7yGoUR+w5LTWJz4BvrlKXlgjZI8lOG1ZtqRUuAiA3zckjADRRDFWahEI4B8DUqVPZMUVHJ/MajuJ4GKkE4IbKBqSwLxrlpohGVWMrAqEQ0lOTlRZ1kJtsQqMngKomn9IikUj2Fgr7L8qdjdKChTi8/yk4d/StsBmdyqsSSdfYzW6cMfIGDMsZiX5FPyE/awG07F6SSCQ9x4yVNbz6kd0sjgMgJcmFKDTYWtfMJ3XUgkGvQ4rLxiuUtbT7lVYxyEiyw2kzIarRDDl96tvC5V4L5wCY7s3J1mo07jS3TSgBwLLaZj5DnOKy89kKkaDqBo0t7VxF1WoRpz7s7pDtNnHxv+pm6QCQSHoCmrUtyZuFvMzFGJ47Fgf2OYkNNsXSg5HsO9yWVJw2/FoUp/bhqSOpyetZq4zOkkh6itlr6mDUa2A3ijNGN7Lxq9NuRSszgn0BdQk6kxCgTqvBugqxoh/0Oi1yUp1sTAF7VXODcOHJwjkAosFIqVaj0aayG1IkSGCDbkb6ookGhf43e3w8h0rE6gbdYTJokWwzoLrJh+b2gNIqkUh+K2T8Z6cvR27mCpSm98fpzJCzGNQjKirpGRzmJFw6YSpKM4rRt2AmkpzlrFU6ASSSnmBjrQcNbQE4rXqhSlqnuF1oa/ejzSvWTPiuSHHaYdDrsWFrvdIiDkVZSezfqFmviabHWsRBOAeAJqrvp2VkJjmUFjFYXVYLvV6HVJd4JfL8gRAaW9uRkuxSWtRBusPAs5GXbGmCyirHSCT7hIzU1SjJm4uxhZNw4di7YJbGv+Q3Qikj542+Df2z8zGwz7dIk5EAEkmPsWBTA5KsBuh14jgAUpPd3Pinct1qIi3JDpNRhxVbapUWcaBKAMyytEQjusxYizgI5wDQIlqq1Wo06UliDfzWlNcrEQDiDWh5BECbF8kuCrVRTwQAPfzocFdWNCstEonkt5Kdthx9C37E8LwhOHbQRXwWVyLZG5JtmThl2FXITbajb+EM9ozaorwikUj2hpXlLXBadGDDWmFIS0mKOQB86ooAIM01q9mEtcxOEU3MOj+dHAAwaTRaGQHQ64lqSnRajVakUHmqK0pLZrITRoN4AoAtHh+PAnA7xYra2BVua+xabq718J8SieS3EEVq0gaU5P+MLHcyThjyB57HLZHsLRr2X46rGOePvRPpThP65M+EzSJemKtE8nuztqoVTrMeeoHKPlssZjBDEfXN7bwkoFogvbXMZAfXPqhvEWs8m5tGqckwRWUKQO9m/E0PW9gRFTisZk2SXRzRp631rbwKQEGmmDNaZTWNsNusPMVBLdBDz2HWockTwNZGr9IqkUj2FLu1nhn/M1GcnstruafZc5RXJJKeQIM8dykuGnc3ijKMKC38AWZjq/KaRCL5LdS2+OFn41pyAogC6Rm4HDZU1jcjHFZXCdHCrBSE2DGX17YoLWJgMxuQ7LDqEEXGQMEqAQjlADBoHZnRKKwFPGdDHCrqWuAPhVDAvmAiUlYdcwDoRIoF2wUWow5GvRZLtzQpLRKJZE/R6YLowwyy4nQHzhhxPXJcJcorEknPUpDcD0cPvAB5ac3oV/wd9Ozek0gkvw2PL4S6Vj/SHAalJfGhFFan046KmibVOQAKMpPZMUdRWS+ec7Qgw0V+4Mz8Br9QZcrEcgBENGkaRC25aWLVe65qaEUwGEZOmpgiedwBYLWwwbx6IgAsRi2MOg1WVojlLZVIfk/65P+EDHctDi49hYdqSyT7CgrtHZo9iS0TkeouR17WfNYqRQElkt9CeyDEKwGk2GJiyCLAHQB2O2qa2oTLhd8VueluhCIRbq+IRnYqt70ywsaodAD0VkJRZLCvoCWm2igGlEbU0BILEc9IEsuxQVDIUHVjaywCQKsiB4BBG4sAKJMCgBLJnkLl/nIzFyErbQUGZ4/HiNwp3ECTSPYlOq0eJwy5DKXpQ3m5ySSXLA8okfwW2v1h1Lf6kWzX0+yqEJADwMHGsg0t7WhTmRCg3WKCzWJEY5tPOOdHdooDmiiyQwiIk1vOEGrEpIsgi912QqUABEIhtLT7kJHMjH8BBfI3VzXyzsJqsbDOU2kUHDpMu0nHjjuCVbICgESyxyQ5K1CQPR/9M4fgpKGXw6gXyjEv6cWYDVacPepm9M8qQJ+8mbCYZR8ukewp/lAYlU1eWAw6WA3imCJms5GLdW8UsCb+rshidkqrx8/FAEWiKCuZ/avJDoei4qjLM0RyAGiiOmRqNFGLUA6AYBht3gDS3HYR7X+UVTdAr9PxTlMtaBUBwC117ayjDCutEolkd9DpAijOnYWcJBdOH3EdnGZ6OEskvx9UZeKYgRcgK8XP9QC0GtmPSyR7AkW3ljd4EQxHkGQTRwfAbDTCxJaNlXVKi3pIS7Kj1UsOgJDSIgYZSTY2bkeSLhIRSoldGAfAwKlvUw+SmuKyaSwmcToTUklta/fzL5aIbKiog16vh9Winhk8qnpDEQAbqtWXJyaR7A1abQh9CmYiI7kVJw69DCnWLOUVieT3pShlEMYVHIF0dxWK836WTgCJZA+pqG9HIBRBqkOcCSCj0cCXsir1CTynJTn5hCWV9RYJk0EPl92iiej1xZg6VRi7WZgDSautYT2IJjUr2QGq3SsKgWAIrewLlc5TAMSKAaA6qZuqG2DQ62Exm5RW8eGlYqx6rKlslQ4AiWQ3obz/gqz5yE1fgYlFx6Bv+nCecymR7A9ID+CQvqdjeO6ByM5YjtTkDex+lP25RLK7bKn38FSAVLs4k3ZGoxEWkwmbKusRZMemJjKSHGhtFy8CQK/Xwmk1QRtF0ekrBgkz6BDGARB2JhnYszc1zW0Tyk6mCAD6QqWzL5ZoQ93mNi9fSDSF0gDUgl6ngd2kx4bqVoQpDk4ikewSl6MSWenLUZBcikP7nQGjTub9S/YvVqMDJw29AkUp+cjNXAyDoV15RSKR7IqtjV60+UJwW3TQUWikANAEj8NuRTAc5gLXaiIjWUwHgIHZJ+QAACIFNQOXSwdAb8PY3m6MaqIpGUl2oWaF/MEQvP4QyLEhGtQ5Uq1Ut9OhtKgDl0UPjz+IurYAz4OTSCQ7h0L/M1NXwmEN4LTh18JiEDMlSpJ42IxOHDv4YvaMrkNGyhoZBSCR7CahcBQbazx8UsRqFMYcgdNhg1ajRXmNutIAHMxIJnFrjz+gtIiBQa/lx8bIbavMlg6A3kY4GjUgipQMEssTaKq8pskDO7vxRJwhr6xr5g6AZAHLG+6MdIcBda1+tPnEUkqVSPYVbkcFstM24sj+5yDLVaS0SiS9g8LkARiWMxnFufPYQLFGaZVIJLti6Zam2Ky5Sa+0JD4uhwMarQYVtepyAOh0WvastqKqvhURgdJbyf6KRQBoirxZSdIB0NtgF4hURFIzU0gtXxwPQEVdC/tCWdjxieMdjVPbGBPBc6ksAiDFbkBdix+tXrHCpCSSfYFB70Vp4Q/ol9EfYwoO5zMrEklvwqS34ICSE5Bqt6Nv0XR2z/qUVyQSyc5YvbWFh//bzOJMcjnssQiArWpzAGi1JJaHreQAECi8lSIAnDYzohoU5DdUSgdAbyMKjZsZybYkdvMJFQHAjGS68cizJhqNrV5EIhHYrRalRR1QCkCLNwivLAEokeySotzZSHJ4MZYZ/w6zUFV4JAKR5y7F2MLD2fO6Hpmpq5RWiUSyMzbUtDFjGbAYxBnjmqgSgEEfG+OqKM+TSlw7rWbUNnuEOm6KUHHaTDDotCaPMSlbaU54hPnGRTTBIjKUqVyDSFQ1tMFls0CvFcsBEAiG0e4LwG6zCqXZsCvoQWcz6dDsDcLHzoFEIumeFNdmZKSuQUnKYAzNmSRUdJdELDQaLa8KUJRaisy0lbCa1VcGTCLZU6qafAiGIzAbtEJN3pEOQCAUG+eqBYrkcNnNqG7wCJUCQLiYfUligJqov4/SlPAIY1VqoroiukBGg1i58lvrKQXAKlwEgNcf4IvToS4xL7uZHFRRngIgSwBKJN1Dof952QuR7nThlGFXQa8Vp1a0REyoMsWpw65BbkoUORlLodVIJ69EsitICNBi1LI+XhwPgNNuQzAYQlu7X2kRH61WC7fdisoGsVIACLfdDINBC21UU6o0JTwCRQCgkEQaDHqxHACxCACzcBoAvkCQL1QuRU04zTpu+Ne2quehIJH8FpJc5UhybsUJgy9Bql2YqDuJ4GS6CjG+6AjkZi6D01GptEokku4or2+HWS+WA8Bht/PIBo9PRQ4AjYaLlrd4fPD5xRK5ptQGigBANFqoNCU8wliV7EDyKUdDpAiAmkYPD3m1WXj5CaGgOqG0kFiKmnCYdTw0qr5FOgAkku7QaMLIz1qAodlj0C9jlNIqkfR+dBodu28nI8OZjj75M2UUgESyC8ob2tnYXctDyEXBYbMiyFMA1FXtyWY28olYEgIUCRdpALDj0kIjHQC9jyjXADAKFAGwpbYJBoOOf6FEw+sP8oXCpNSEw6yXEQASyS7ISluJNHczRuUfDLNeXX2EJPHJdOZjUOZ4uB11SE9do7RKJJKu2FLn4REAIjkAKL01QCkAXnVVBKEIAJNRjy01YmmgkLaBkd2jUU1YpgD0OiLRAqdFrBSA8ppm7tAQ1QFAIUIklKImHJZYCgBpAEgkkh0xGdtQmPML0uy56JM2TFUioRIx0Gp0OKDPibCbXMhOX8bGJbIsoETSHWWUAmAQKwXASpG77NnV6vEjqqJKADazidktepTXtigtYuCwmqAn+zKqzVSaEh4hHACH3/KgDRotu+/0QnkQy2qauUPDYjYoLWJAnWGzxwuj0cA6fHEcNruDk92jIXIAtMoBoUTSFVnpy2EyejC24DDYjE6lVSJJLJIsaTiQnADWejjt1UqrRCLpTGWjj9d3MQlUCpAc1zaLGS3tfoTCEaVVfMheoVTsMsEiAEjfINlBJcs1xkPvfDkl1prYCPFtC0TcWSSSRx4akSirjTkArIJFAJAztKGlHVaLBRqBHDa7glRuScuxstGLYFhWAJBIOmMxNyM9eR0ynNkYW3CE0iqRJCYHFJ+AbHc6MlJWQ6dTTzkwiWRPILG8Bo+faySJFPBls1nR3OZVlQOAIpapHPuWmmalRRxIaF6jhTYSirqVpoRGDHdbRJ9LZfKsJrFmyrdUN8Fs1AvoAIiivtkDm9XMvWpqwaKI3Gyu8ygtEokkjkYTRbJ7M+zWFpw05HKY9ORtl0gSF6PejEP6noaM1E0yCkAi6QbuAGgNxBwASpsIOKxWNKnMAWAyGmC3mLiIeSAolgBqupunLGtD4aCMAOgtaLThFGb/a2wCOQCa23zwBkJIcliFM5KpPmhTazssFrOq8nvNBh20Wg3K671Ki0QiiaPVhpCZugoDM4ejOHWw0iqRJDZ9Uociy5XBdS0AGfklkXQmFI6i0ROAzUQpoeKMCW1WCy+JF1aRA4CuXpLTysf59S3tsUZBIKF5hs4IJPOGBEeMCAANCigCwGYRZ6a8jn1xqFyc2y7eLFg8BcBmVpcDgEcAsOMlxVuJRLI9ye5NSHM3YmLRMXzmVCIRgSRrBvpnjESqaytSkjYprRKJJE4sBSAAh0nAFAAPRQCoqxRossPKHQFNHrG0rsge02i0mkhUK4Q4kRgOgCjSdFqtUKHyHl+Ah8o77eINhEORMBpb22G1WqBl100txDUANtS0KS0SiYSg2f/i3DkoSh6IguQBbPCgHsegRGy0Gi0mFB4NuzkJBVnz2b2uLmNAItkVwVCEV0ZyWvRC9fyU5trOxvJU9UpN2HgFBLBxvljRrqluKzmodBpNJF1pSmjESAHQIJdEAO0CRQBQCgCF0FAujWg0UnQDOzbKFVITcQ2ALXVihUVJJHtLsrOM9XWtKE0bBptJKv9LxCLNkYuBmaPZwLgRdmut0iqRSAiqjEQpAEa9hi3iTAoZ9HrodTrUNLWpKvmHJmPJiU/OD5HgIoBkN2vgUpoSGkEiACIZOq1WYxFIA6DdH+Sh8tyTJhjVja28Y6RFLZCOAz3Y6lr98IfUkw8mkewKEv/LSFsFk8GI/sxIkrP/EtGge3p84dEwGoJwOSpZi9QCkEg64vGHuBYATZSIAkUmGw0G1Da2xXJfVYKVJmN5BIBYKQCpLht13TrKzlaaEhpBHACaLJpZpfITokDKoTRLLqIDoKpejQ4AQM/+aWmnUDA5+JNI4tgs9XDZq1CU3B/ZziKlVSIRi/ykfihO7YckVxkMBrEGxhLJ3tLiDSIQisBmEsgBoNPBaCQHQKvSog4ocpnc+G1ef6xBEFw2M/Tk1YlqUjB1asLfqAl/AIff8j9bVKNx0g1nMpCCqBh4fBQBQCkA4jg14tQ3tUFv0LNFnOu1K0jqwKDXoK7NryZHsESyS5KcZTAaPDig5AQS2FFaJRLxmFR8PNyOrTAbW5QWiURC+AJhXi7PKFgEgMloRE1jq6qmfZxW0i7TCCcCSBPNLruZIrosUzYVJrxxlvDftHAk4qaQDIdVLEO5xePnEQAO/kUSi7rmNp4XRYtaoBBQ6jzafCGlRSKR6HQBuJhBlOHMRJ+04UqrRCImBcn9keZwIS15I099kUgkMTz+MILhKOxGcSJDNWzMRxXKSNRbTR4ASsemag4iih+mu23sUkad4SxvwpdoS3gHQCDkdWkQ1aU4rUqLGLTxKgAxMQ3R8Hj9XP1fTRUAeAQAexBUN/lkAoBEomAytMPtqMK4wiOh06onJUiiTuxGF4pTBiMzdRX0WrEEsiSSvcEXDNGEHhcCFAWKAKBUV6p6pSbIAUDC7A0tXh7JLBJUbl6jiZosQXvCi84lvAWmNxodNLlK6oyiEI5E0dbuZ8a/gXWG4s2SN7X5eOdA+VFqgSIAuAaANyglACQShZSkjUhzmjEwYywvlyaRiIxRb0Zp+jC4bAGkpaxTWiUSSZsvjEAoCptJnHGhRquFno3hadJLbcM+SssOhiNc10Ek3HYzTc5aAjqfTAHY3+g0cESjGp1IYnnBEIVCRWAxijf7T7T7A3z2n7yjakHHDtXIblaqAiDtf4kkRlbachSm9IfLkqK0SCRiU5Q8CHaTGzkZS2QagESi4AuGeQSASaAIADoSigCIsK95q2D58LsixWXjtow/IFbaq9tuoQtr1gd00gGwv4mGww72ENW6bOI4AHzsC+MPhtgXSKy0BqKxlUKCwIVR1ERcA4BK3cgQAIkEcNhq4LI1ozhlECxGu9IqkYhNuiMXue4SWC3NsFnrlFaJRN20+ZQqAEaxIkP1ej00Gg28AfHy4XcGTWCSqGMwHFZaxMBOadlRmEPakHQA7G+iETjYxdDZBUoBIOOfPGcUQiMa7b5YWRAqjaImuAaAXoOaZlkFQCIh0lPWwmywMWOolDvIJOLxzTff4KabbsJbb70Fv3/PSkJt2bIF9957L3//5s2blVYxGJo9CXptlFcEkEgkYAZyGKFIFCaBqgAQRoMBWo0GjS3q0gFIcloQYHYMTWiKhNthofGKRRfSSgfAfkejdUU1GqE0AALBMF+cFGoiGPG6oCbWKaoJUkQlDYDmdin8JJFQ6HOyewvMBisynPlKqyQRaWlp4Qb++++/z3/vyGuvvYZ//etf/HWPx6O07h6rVq3CE088gcceewy//PKL0ioGfdNHcB0ch7WGDSalR1giCYWjbHwY5JGSBp04DmFKAaAIAI9fXWM/EssLhWK2jEhwW1MDc1irkQ6A/U/Uxh6gWodgGgAUOmMTsAKAV/EGUqeoJqxGHQ//F00QRSL5LVgtDTAZ2pDlKoTN6FRaex/9+vWD3W7HG2+8gUik5767TU1NqKioQG1tbcKrJH/++ec4//zzccYZZ+DDDz/c7jzFZ/1DodAeH2c4HN62rWBQrPBZ0gAoSO4Ls7kFBoNXaZVI1E2bP8zdYVQxSRQMRj0vB9ikskoAboeVj3cpolkkYiXno2atNiwdAPsbjUbjYv/qXDZx6uWTkUxfGrdgpQ2JZtYJcg0Ak3jOjZ1BAoDt7OFGFR4kErXjsldBpw1iUOY4paV3smnTJj5zXVNT06MOgFtuuQX5+fk45phjdpg1TzQsFgvPczWZTPx3ye5BaQAWUwtMxj2LjJBIRKWm2cdsqyjMAqUB0GQXpQC0e9UVAWC3mBEKixcB4LaxZ1wUlkhYpgDsd6LRqJM0ANwOcRwAlDcTDEUgUlRDHI/SCapNA8Bi1KHVF+Q5bhKJmqGQZ6etCnpdBAMzxyit6oJm/smh0NbWhvb2xJ4ZOvTQQ/Htt9/y5YgjjuAVXiS7ZkDGaFjNPlhMzewv+VyQSJqpTDLDKFAlAKMhlgLQ4lFXpI/Lbo5pAIgWAUCC8xqYdFEkvBGT+A4AaEiRQWs2ihNSHlBEAHm5CcFobY+FhKotBYAiAEjkRkYASNSOXu+HxdyCbHchHKZkpVWSqFCKxIQJEzB+/Hi4XC6lVbIr7OYkZDiy4bDXQKuRqWESSWNbgLvCzHqxIgC4BoBPXVUASMScVwFgtoxI6LVaSs/WRDXRVEydmtA3akLv/FHXPWaCJmpLcohlKPMIAPbFsZrFiwDwBpQIAJWJAPIIAG+Id4gSiZqhnGezqQVDsiaygZHSmGB4vV58/fXXmD9/PgKsT6PZ/A0bNuC7777DF198genTp/Mc/85pA4sWLeKvU0oBQekF8ffQsnbtWt5OUA58dXU1lixZgu+//37bOrNnz8bWrVu7TEmgnPtZs2bxfaPXKfeeFPR/+OEH/l7ar46f0RV0PKtXr95uvzovtP04Pp+Pq/3T+q2trUpr19C6y5Yt4++n7dCxNDY2/mYdBDrG9evX8+Oi7U2bNg0LFy5MiLQKvdaAguT+cDvKodGKNUiWSH4LHl9stlgvkgggVQFgRmOjyjQAkuwWHsns5aWvxYHGLCajHlGtznr6ikEJfaMmtAPAG9YxK1JjcdvMEKe7oFJ5QUTYgMhJoSaC0dzmQ5T9pzYNgBhy9l8iMRnbYDW3Y1DWWPZXYvbc69atw3HHHYc///nP3PD/05/+hFNOOQXHHnssz+un10499VRulHY0bi+66CL++pw5c/jfZWVlOO+883gbvffFF1/k7WT8P/XUU3wbJ554It8erUPL8ccfz9vffvttvl5HyLFw6aWX8m1RagGp6NN+0Xvi+3XyySfjoYce4oZ+ZyglgY7lpJNO2u4zOy+0/Th0Lmj71LZy5UqldUfotUsuuYQfT3w79D46fnIK7CmVlZW48cYb+fHE95X2gbZ/+umnc6dEb0an1aMwZQDcDhLEVJdxIJF0RTOliLLuUiQRwHgKQGu7T2lRBxqtFhaTAR5fgNszokDX0sbtl4i7ZmCadADsLwwhg471Fnq6yUSBBovkALCyYxKxNnY76wwItWkAUG1bXyCCiEwBkKgcl60K6Y5MuCxpSkviQTPZpExPM/Fnn302HnnkETQ0NODyyy/nRj4NEsjIP/fcc7ebcb/99tu5gV1aWsr/TklJwQ033MDb7r77bhx55JG8nWby//jHP2LmzJl8Fp8+g9Yh454+l2bO6bPWrFnD149DDoH4vtH76T0UiUD7ceWVV7J+14jly5fjgQce2G4WP87UqVPx+OOP8xJ8Rx99NN/GUUcdxQX+CNrvO+64A3/729/43wTtK30efS7ta1fQZ1KVgHfffRcFBQW49dZbccEFF6Curo47Schop3O5u5CGwsUXX4xnnnmGRysccMABfF/JmUBRFRQJcMUVV/CIi94KPd9TrFmwm6xwOSqUVolEIhI0+6/X6RRtL/VE+pD1QpXMWr1+4ca9Wi23zoxtlWukA2C/kcRusqhGQxdDFOh70tLu51+cRA2P7Q6qbEAdoIkNQgU7tF2iYxfTz45d2v8SdROFxdKIdEceDNrEdwIuXryYG8s0+0wGP9Wsp1l8Mq4zMjLQ3NyM+++/X1kbOOecc/B///d/6N+/P/87LS2NG9TURkb1QQcdxNt1bMBIM/efffYZjzB44YUX+Dr0k9IOioqKeLj9s88+y9fvCjKOSaCPaug//fTT/O8vv/wS2dnZ3PCmkn0da/PPmzePb58GrOQEoNKH9913Hy/zR5EEFMpKn0nRAXfeeafyrt2DjoEcBXQuPv30U/zjH//Af//7X/4ZDocDGzdu5E6UrtIaOkPrPP/88zwtwul04rXXXsPHH3/M95XO/VdffcXLN9Jn0n53PMbehtOcBKvRwatiSCQSMTGbjIiywZ9PKYOtFqzMjvH6YxHNokD2psNqokCV5DSTL6Ft6ITe+WCQVBijFie7GOIQRZgNcPR6HZ9FEgk/6/zo2CzKbJJEIlEfNms90mxZ0AngACBopvnVV19FVlYW/5v67WHDhvFZaYLy0/dU6Z9m3F955RXuWCDDuyM5OTnbIgUo7747Jk6cyA3lvLw8pQUYO3YsTjvtNL6PNHNODoo4M2bM4EY6rU+h9BQtQNC6NFtPTouqqioert859WBX0D6Ts+Kmm26C1Rorb0vbpeiCceNipSA/+OADvv1dQbP/77//Pk9hoHNPxxM/R7TN0aNHcwcDOTJ+/vlnnirQW7EanbAYbLDbapUWiUS9+IMxB6BAGQAcs9nEjeB2/45pV8LCzBeayGzzkkaOnPnqjST01yygCWspAECkfCFylJGX0EjZDYLhDwbZwDGi0vx/iUTC7DNYzc1ItmVCrxWjEgiF59tsNuWvGFQPn2bpqT4+hcfX19crr+w9ZNjGQ/Ip/747KC8+MzNT+etXpkyZwn+SXgCF7cchMT6aXSfDv/Px0OfFHQl0LLszU9+RIUOG8OgGMtA7QlUDqIIAfSY5SShdYVeQ04IiLwjSFOgKcpzQZ9H5aWpqUlp7HzajAxaDHXZbHbQaKQQoUTetvhBII0ovmAeAJr3IAUCz4WpCy/pggSb/OfRc4WnnUbi8Lc6EnqVN6G+ZJWigu0snUgoAfVcoVN5sMPDBskj4g2FeB1+NEQBWoxZt7OEmqwBI1IzJ2Mr6tgjsJjfr38QY5MVnyjtDEQE0M026LntqMBP0Pgq5p1nxd955B3//+995jj6lCpAGALGzmfi4k6AzcUOe3ttRoDA/P5+nHlCFA0oR6PgazaJTJAO9PmjQoB2iEnYFrd/Z+CeojRwldA7pc3dntp5SIOJaAy+99BI/J50XSgegc07r/ZZz/3tB34EU7gyj67XzCgoSieiQ8U8INvSFgVTj2aFRFKwksaF708A6bGZ2mv3JDQl9qyb0CEyv1xnZ+MGa7KSQQnG6jF+HXWIRG09GhXNs7C7kARb12koku4PTXg2zwQq7Sfx68V0ZvLsLGa2U437WWWdxw5wE9EgkkIx/cgTEqwj0JKTIX1JSgk2bNuEvf/kL1zFYsGAB1w247rrreLTA4MGDt+kX9BQkhEiOhbiA4a7o6JggQ5/OSVcLrUfpBnvqrPi9SbXnsMGkFnZLz0WJSCSS3oNRH3MEh1QkAkgY9DHxw459tghQZEOEmaDKnwmLWHE2IsC+JyQWIiKBYEimAEgkKsZurYNJb4XN6FRaJF1B+flUTYAE+MgBQAKAn3zyCc/5J5E7KgO4L6AwfHI+fPTRR7jwwgt5Ob3zzz+f5+cnJSXxKgaFhYXK2j0DheiT8U+Gut1uV1p3D3JO0DnpbiEnRt++fZW1eydp5ADQ6mCzNigtEok6iQfrqHWSSCToEppNBvFEAGnWmacAaFypTntC36kJ7QDwakL6KDQmu0Ucg5LmiKlsBqlM0o0mEuQFpH6AcljVhk6r4Q83wRyhEske4bDWwag387xnSfeQeF9ZWRmGDh3KQ+/J8CZhvoMPPpjn0ufm5ipr9hzPPfccz8GnygH33nsvr1BA+2A2m3nJwW+//RZnnnkm1zXYU3Y2A0SfSaH6lAZA0QC7glIG4tD5oXPS3UJCiJ31DHobJIip1ehgNTcqLRKJOmlo8/OfJsqJERJ1DQCFdOSwY9LqKAUgqve3WaQDYH+hjWh07OzrycskTAYA9Q9s2ZvwUUnvw6zXoM0X5BoIEoka0WgoJLuOq57bTOqOAKCQ950RF/cjY5+M4o459DRDTwr4PQmp///44498uyNHjsQtt9yCJUuW8L/JCUAlBKmywa72uzuozB9tpzOkcfDDDz/w0H+KMCguLlZe6R4qYxjXMaAyiYmO25oOg84Is6WZf0ckErUS9xOKNvqlql7kBKVweEliQ/emXqul65nwM88J7QDQB6Ja9p3SijZTLioU/k+doE6FEQASidoxGdtg1DNDz5LGHqC9Oy97XxOvENDW1tZl6bvU1FT+kwTvGhp+DQ2nEH2qnU+pAT0JORgov5/2iYT1qLLBeeedx5ebb74ZDzzwAB566CG+P+Qs2FOWL1+OSy+9lKcWxKFnAYkbxgUNTznlFB51sCvo3Bx22GE8kow0AL744gueQtCZ8vJyLF26lFdh6M2Q8Z/lLGQ//TDovUqrRCIRhbgIYDCoLgeA2WiA1xfkxy4K5Ii3mWnSWev2aAOJPYmu/ExIIgYY2LWwJtktAgUARHkVAD3NtAjm2CDvZzgSlRoAEokKoRBnmuFMtWUrLeqFZvYptH7r1q1ccO+JJ57gJe1I4I+46qqr+E8S+zvkkEO48U217Sms/YYbbsDmzZv56z0FGdMU9k91+akCANXZf+211/hC+/bXv/4Vf/7zn/nrDz744B47Aag2//r16/kxXnDBBXjyySe5xsCNN97Iyw8OGDAAf/zjH5W1dw4J+11xxRXIycnhgoXnnHMOT02gbVKkAoklUhrDmDFjuHYClQ3s7aTZs6HV0HNfRXXCJRKJ0BgMeiFFAImoJvHNzsR2AES0VAZQI1QZQPY98flDbHBoEC4MapsbULgD2zVU19YfigglhiKR7AkaTUzhiTQAEgXKSyePf+e8d/qbwuHpZ3eaJvQ+Wmi9ePh+HDJQSciP6uDTDDYZ9W+//TYP7ycoDP/+++/n4f9k7JMGADkK1qxZgz59+nBjOTk5eYcShLQv8X3trgxgfH877hfl4NN+UOUBh8PBZ/1feOEFvpDBT7P3VMufIhBoP/7zn//w9xHxc9DVuYinLlAkweOPP86P97333sP111+PV199le8DOTgolL+zACC9Ft9eRyV/2t64cePw+uuvY+zYsfxzSSCRtnnNNdfw/Z03bx5/f2lp6R4LC+4PbEYXO64IO15ZJkyiXprbAzQLxp4RKhwkioiAl5EemSaDHpoonE6fKaGPMKF3fsr1LwzWaqNf333BIZmHjNh17mAi4AuE8MfnvkJaqhunHTScl9EQhaXrKvCfT2dj0IBS9CmI5XCqhUsmZ2Hu+nos3dKktEgk6qLR/wsqva/j1OFXYmLRMUpr7+bZZ59FS0sLjjvuOF7+Lm4wUxsZwWSY0gw0GeOdWbRoERfOI6OXQuo7i9FR3vuMGTN4eDzNqBcUFPDIAMpxJ6iNtkG5+PX19bBYLLxM3wEHHMD//vTTT7cJ9MXxeDzcwCZhPZoV7yqnnmb4ybDPysrCySefzEYxTqxatYo7JFasWMEN/DvvvJN/XkfomMnIfvnll3kkAqnsx9tffPFFbnDTZ6anp/N2ggQMKYrh8MMP504N0gIgrQGq90+zQiTiN3nyZL4PnaF1PvzwQz6DT1ED8fPSEUqhoLQE2m9aj7ZJ5zszM5Or/5OzhM5Rb+fbNe/gqxXvId92JSx6dT0bJZKOXHhgMcob/fhulTiimFW1dfhx9gKcc8RoTB5WorSKDU/xmr4IldUNuPeSw7iwuQjQJN7b3y/Fs5/OqdYbo/2+eeCK3h9i1g3SAdDLENkBMH/VFrz8+RyMHj4EedkZSqs6IAeARKJmZm/+Cu8vegqnj7gBY/IPVVolvQEy5slJUVNTw2fPR40apbzyK5RLT46BRx55ZDsHgGTvmbN5Gj5b9iIuGn83ilMGK60SiTrZVOcTygFQ19CE72bOxRmHjsDBI3t3WdKegoJdP5+1HItWb8HDVx0Nlz1xIv92hnQA9BKm3PrccG1Y890Dlx+dNKZ/jtKa2FDNzGsf/wTD++bj6PEDodMldJbGdsxdsQn/+2IuJo4ejqyMXYs9iQSVAZRI1EyN5wtUtb2PP0ycigEZo5VWSW9g5syZfPaeIgfOOussbuTTrDxFPNBMDhn/ZPBfdNFFPA2AyhRefPHFyrsle8vC8hl4fd6TKHRfA7uxv9IqkagT6nNEKpikVgfAtLkrMWfZBjx6zbFwSwdAryOhrUttVEPT4wazcc/rEvdmIqzn46Gm0mYUBhI/lItc1L3EBM4MKq8A0BuhUHxS4ac0hTfffJOL9lFqA4Xen3vuuZgwYQJOO+00/lwiJ8AZZ5yhvFPSE1gMdjZgDiMUCXbxvZGLXNS1sP8lEsk+RpzpZUmvhzyCtEgkEvURjlKJsyjMhu1z4SX7HxL+u+eee7gQ4WWXXcbz6EmYj/QESByQhPbIEUDCe1SRoLOegWTvMOnNvAIQ+5bEGiQSiTCQGj7NHPsDUuRT0nuQDoBeBg0BgqEwjDz3X6wQAF8giHA4Aot1e3EpiUQiPtGoj/5lxo78/vdGkpKScPTRR3O1fhLuI7HAhoYGVFdX4+eff+Zh/8cccwzcbrfyDklP4TQls29GiBkJsgygRCIaBqrMEmXfcDb+VQsUxOy0mdHs8W2rbiMCFAVnNRvZ9dS4fS3hxI6iV35KegmU+9TuD8JiovJJSqMg8AgA9p8A5TMlEskeEo6QAwAwG6z8p6T3QYMbUs2niAAy9MkpQD/pb2rnqWmSHkenM/AHZDSqHgNBIlENKu026XlBk5oiBf7SpTTotHRsJrhcscYERToAJBKJRLLPCUfbuQPQopfh4xJJR+xGJ/tmhNkSVFokEolEItl3JLQDIBzSGKNsPOl2iKEuKTrhSIRHAej10u8kkagNCnEm9Doj/ymRSGLEvhMUASA1ACQS0TDqSQMACATl91vSe0hoS0yn02oYOgrHEAUykFvbA7BZjGBHp7SKAXV+5AQwGaQBIJGoDb3GztN/2vwJWzVHItkntPqa2DdDx575JqVFIpGIAomo0uCe9L3UBNcAaCMNAJGSAMRBTsX2QshI1mnlpZFIJOKg0cQcf8GIn/+USCQx+HdCQ3ml8rkvkUgkkn2PfNpIJBKJZJ+j05L4nwbegCfWIJFIOG1KBEDcSSaRSCQSyb5EOgB6IZTSEBSwXAiVNqTIBn9QljqSSNSGBnr+MxyRQmcSSUdC/DtBCTKyyoJEIhqhUIhC4KDn5b3VA1U1o0oAkt5JQl+Zg29+cSKikZ9e+9MZmqwUh9Ka2Hh8AZx/3zs4ecpwTBxaLJQOwPQFa/HG1/Nw9CEHwOVQlxJ4n3RZ+1yibtbWfYKVNW/j0glTMSBjtNIqkUiWbJ2J1+b9C+PybkSqbZDSKpGokzZ/GFXN4kwUtft8+Pir6Th+8hAcN2mw0io+s5dvwtvfzscLt56MFKc45X+/mLMGD771I4ImS/JP95/bqDQnHAltXR54/bNjdFrtjKdvOtHSPz9NaU1spANATC6ZnKX8JpGok5kbP8NHS57F2aNuwYjcKUqrRCJZUDYdHyx5BheNuxslqUOUVolEnWyq8+G7VQlrV+2AdABIB0BvJLEjAG55fhQimP7YtcfbhxRnKK2JjXQAiAk5AJ75mh3/zM1Ki0SiLlKSlqMg9xucM/p6jC04XGmVSCTfr30X7y54E+s3nYR2b6bSKpGoj2l/OhhVzUHpABAA6QDo3UgHQC+j3R/EFQ9/iMnDSnHomL5CVQOgzuCVL+Zi0pgRyMpIVVrVwTnjMvDyjA149pt1CMuSKBIVkpa8DoP6TMOpI/6AA0tOVFolXUG5kxUVFSgvL+e/Z2ZmoqioSHlVIhrfrH4L7y98B0tWn4BWjxjRjBLJnmIx6DD9r4eivDGAH9Y0Ka2JT2tbOz779kecNGUojh4/UGkVn5+WbMDHPyzGs7echGSHOGmwn89ZjYfe/DEaNFtTEtkBIEUAexnkkdFzEUDx6oVq2cHFAhrUZwBTHVQ9OwFSEEWiVsIRA/8ZCHn5T0n3kGjUrbfeikmTJmHixIm49NJL0draqryaOKxcuRJ/+MMf8MQTT6CtrU1plXTGE2hGNKplzwl1iYRJJB2xmWNCsaGwWGNEfyAALRv/mY2x41MDUXYJPV4/7BajUJHM5JBv94Xo1yadN5DQN6p0AEgkEolknxMI2NnDU4Nmb73SIumOuro6fPTRR8wgjFWDWbVqFV8SjR9//BH/+c9/8Pzzz6OpSZwZvZ6m2duASFS3zUkmkUgkkt4HWfyhcBhRTTRgMEsHwP6DKudEySEjlreQPIVhNvAT7LC4F5BmwEPKoFZN0KWkY5fz/xK14vU7WZ+mRZ1nK3XbSqukK1599VX4fD6cf/75SE5ORn19PebPn7/NIZAoBIOxko/0M9H2/feCvgtbmzcgHDaw82RWWiUSiUQi2XcktAOAGVM0uvC3tvtjDQJARqLTYuJigKI5NkwGPdc0oHAoteENRnh4m04nXQASdUIGjtfngifQCl/Qo7RKOkOh/s8++ywcDgfOPPNMHHfccQiwPnPatGlyFl1A2vxNaPE1sOeiXUYASFSN2RBLgQkJppMUDIX45I9Bp6YUnyj8wRBPexAoA0AoEtoBEIaGphRC/pB4+fISsSBfDtdAUP6WSNRIiyedDQramdHTorRIOvP5559z8b/i4mIMGDAAV1xxBW+ncPotW7bw37uDhAMfeughTJkyBWPHjsXZZ5+Nt956i2sKdKaqqgpPP/00Tj75ZIwZMwannnoqHn/8cdTW1iprbA/N4P/888+45pprMGHCBIwfPx7nnXcePvjgg+2c1bTem2++ybf5z3/+k7dt2rQJxx9/PG+j5V//+leX+6RG6j1ViETDaPclKS0SiTqxW2I58kHBNACC4RCf3DPq1aXx4QuG+MSfSBoAIiE1AHojwn5XZCcgkaiZNm8q/GEvvMHEE7T7PSDj+b333uMh8/n5+cjJyeGGdmFhIdcF+Prrr7sMpScDfMGCBRgxYgTuuusuzJkzB0uXLsX777+PCy64AFdeeaWyZoyysjKceOKJuOGGG/DFF19g+fLl+PTTT3HLLbfgjDPO4CkHHfH7/fjjH/+IQw45hOfzL1q0CIsXL8bbb7+Ns846C8ceeyw2b46VOKX9mzt3Lt9mZWUlb6P3r1mzhrfRsmHDhi6PQ43UtlUgEo2g3SsdABJ1I+1ESa8nyv+HJqpJeC+VdAD0MshLaDUZ4PMH+U0mEkaDDjqtBgF2bGqDSv8ZdFrpCZWomjZPKvwhL08DkOwICf2Rca3T6XDCCSfAZDJBq9XymXbitdde61JNn2b+ydBvbGzEoYcein//+998Fv6ee+7B5MmT8cknnyhrxvjzn//MjfRRo0bhwQcf5FECf//73/ksPW2/urpaWRNobm7Gddddh4cffhipqam4/PLL8frrr3OdAooGyMjI4OkJ9957L1+X9v3666/n27z44ov5NrKzs/HUU0/xNlrIIaHXq0cRe2fUtpIDIAyPN1lpkUgkEgEQTciMQZotXrLPNGjWt/sS+gAT2wGgD4fY2ffzfHmlKdEh89Cg1yFEaQ2CfXl0zADmIoACljjcFX52p1qMMQeIRKJW2jxp8AWDaPU18gepZHto5p6MeTKiDzzwQKUVXAfAZrPxWfcZM2Yorb9Cs+r0vvT0dNx333246KKL+Az/nXfeiTfeeIOH6XfknXfeQUpKCg/Fv/baa7nhT2UHycFAM/wUcRDnyy+/5OsbDAbuBHj00Ud52gClDDzwwANcr4CgdZYsWcJ/p/fTNocOHcr/Jj2Dww47jLfRMnDgQO7YkAC1ngpEImF42qUDQKJu9LxP0CAi2Ng3FKAUADa2VzQO1IKX2WY2s0GwMoCk6cBsGI3G12K2JfSNmtBP4GgoEtZAE2xX4YyyRCKRJBqRiB4+nxUtvnpu9Eh+pb29nRv39JMM5z59+iivAHl5eejfvz///cUXX+Q/O0IigZQGQHn1Hs/2AovkFJg4caLyVwyqMEDRAvS+jlgsFgwfPhxWq5X/7fV6+ew+zeyXlJRwo58cAXGMRiOOPPJIHHHEEWhpaUnISgX7E4qGafM1wRewIRQ2Ka0SiTpxWw18EixAU3sCQQYjTX7R5J6aCIUj0NMxCzbvJYpGZUI7ADQ6PbsMbNgjkmIo+6JsKwOoNIkCOQFpiQim8Lp7RPmxSyRqhr75Hl8SFz4LR6QIXEdI4Z9E9ggKue84Q06z9ZTfT4PIn376CWvXrlVeidGvXz++Tk1NDQ/v/+GHH7iYX3fG+OGHH85fo0gBig6gXP2uRPnIAUD5+uRcIEOftknrdlwoXSDurKD9kg6A3ac90ApvyINWT7rSIpGoF9HHSLIQdOJD0SmtXj+00Wi1LWJM6IddQjsAmKFMU/++FioDKIhNSQM8O5UB9IpXBtBoMPA0ABKEUhvk0bYYqQyifABI1IyGhzqT8FkoIiO3OvL9999zAzozM5Mb6B0hLYADDjiAh9JTmUASA+xI37598dhjj2HQoEGYPn06F+U7/fTT8Ze//AWrV6/e4VlCofwUFUDCfST6d8opp/AUgLgDIg5FClBqAUEh/hT639VCwoWSPafN3wxvUDoAJBKJeAhmwghHQjsADFFthI0nwzwfQyQEtRFj3l2NKjsFqmtr0GmE93BLJLui1ZOBiqb1PPxZ8ivxXHoK9yf1/ueee267ZePGjVwbgML2yciniIGOHHPMMfj4449x++23c0cypROQwB+JAr777rvKWjGovCBpA5DwX25uLmbPno0nn3ySG/PkCOicGkBQ5QDSKOhq2bp1K1+H9p0+W7J7NHpruB5GU0uO0iKRSEQjRGUA2U+aAFMLNMz3eP1wWE3QCaT3Qs50vz+ECKJtDa3ehLZmEvqq+PUhsiUjooWU8+GTgEaygQ1eaQbcH1DfzB9dThoYyxAwidpp97lBz81NDSuVFgmp/8+aNYv/Pm/ePC7Md9VVV223kKI/5e3TAIRK/FH4fUcoZaC4uBj3338/Vq5cycX6KJqA1jv77LO5oR6H1qUyg3fccQePECAHA2kMUKnBF154gZcGpM+hPoucDsQ//vEPniaws4W2J9X9dw9S/q9q2Yw2rxGt7WlKq0SiXpLtJj4A9ofESiOiylcaNvY1m37VT1EDZJuJVvmKjE4/e9Zpomg32NoS2lJLaAeAMWwOsFurvbGNZpLEsJjpq2IxGuBlRjLdaCJhNumh12nh8/uUFvXgDYThshrY8UsHgETdBIJWeP1OLNk6k/XagnVyv5EnnngC4XAYRUVF3PinWfzOCxnXVIKPjPd169bxcH16T2fIaM/JyeE1/v/3v//xGX7Ky+9cCpCgdSm94LLLLuOvUy4/Cf798ssvPAqARAHJqUCQk4KcATtb5Oz/7hOKhLCxfjkaW3LY9VGXOJhE0hUOc8xADobFcgC0+/zcEDYbpXNUBKLs9oxqtQl/kya0A6CN/ReFRigRQBo/Ub38oICl8kykAcAGr1QaRG34ghFYpQaARIJg0AKf34lV1fMRCquvL+hMeXk5z+mnGXfK86eZ9u4WKttH+f40204GezDYfTQVGeO0blpabHZ5V9or5HwgDQGCtk/7Q6UH49UHKCqANAP2BHq/pGuCYT82N6xGU0suO9fSASCRJNmNfBLMz8ZLIkF9LzkAbGaj0qIORCvnSNBzkZeej0Yb3SF9Qt+oCe0AsPpsYXYVQh6hygBquJFM5TPoRhMJ8n5SBIC/i/xS0SEHgN0cO36JRM1EmLHT5k1Be8CHLY1rlFb1Qqr+pN5PxjKJ/+3MaKYZ+UsuuYT//umnn/LwfeLqq6/GjTfeiDVr1nDhPpq9p3KCM2fO5A4GcgZQ3j/x5ptv4uCDD+ZpBPF1aYBKJfxIiDAeQUDl/mihuv0URUAVAK655hps2rSJrx9/H1UKoNfefvtt/rMj5FCg7dF+LVmyZNv69FPtbGlcjVZfEO1eN3vWS8ewROJkYyQiGBZr7OsPBnk/aDKoKAKAXcI2rx8um1moiS+6M8mxwY4o4Q3PhLZGNEEfKWv42tlDVBToe0JfmFaPTzgHAGE1G3nYr9p0ACinzWrSyQgAiYTR0pqFSNiA5ZWzlRZ1Qkb0t99+y5X9k5KSMGHCBOWV7iHFfrfbzcP/X331Vd5GaQEk4jds2DCcdNJJuPTSS3HCCSfwn/X19VwgkAT+CBqIUvoAVQGg+v3kUDjttNO4U4CEBadMmcLXp5B+gtYj5wLpCXz22We8HCFVGKBtX3DBBXz9jIwMrlNAzoaOjBkzhi+UgnDxxRfzhUQJb7vtNn7sambp1lk8EsYflFESEgmR4iQNADaoF0gDgPq+QDAEo14Ho5ocAIx2X4CNew38mSMMzCwLU4pKVBPckpyV0EaanI7sZdAXxWY2wOsXTwOAcNrMsRAvlQ3+KKSNHgAWg/zKSSQtbRkIhY1YW7tI1WkALS0tWL9+PR8kkuFeWFiovNI9WVlZOO644/jvcXX/m2++GX/7298wfvx4HlFAjgGqAkAOBdIX+O9//8sdDATV86dUgoMOOogLDr722mvcCTF06FC+jeeffx4lJSV8XcJoNOL666/nZQBvuukmFBQU4PPPP+ef8dFHH/EZ/bPOOguPPPIISktLlXf9CgkMkgghRSRQ9AGJEpJTIO5gUCNUAnNF5Vx4fU4EAnalVSJRN25rPAVAnMEvGf80meewmpUWdUATfa3tfjbmpyoA4jgAaPa/nUedR5sslY0JfaMm9FWZcuFLZm1y+JWMJNtpr999pjBepp+Wbsb/vfI97r74KOSkuZVWMXjz6/mYvnAdDjtwHFLcLqVVfFwWPU4YnoprX5yHOWvryIkokaiaQX2+QN/celw5+R/IdOYrreqCDH8S3aNcfrvdDqvVqrzSPTwH0ePhBjXN/KempvJ2mlGnkH4Kr49Hj1HKAC2dlfkpx58Md1qf1qVnJxn6tC797A5aP542QND7aNv0HhIT7KoCAG2f9pUW+p3WoWPd2eeIDlXAeGLGHVhfPhwby3Yd9SGRiI7JoMN/rx6PwjQb3pxbo7QmPq1tHnzz4xwMKEjHVaccoLSKD5Vnv+rBt3DXuVNw6MhfHcqJTps3gKsf/Qhbaltug6vkXzPuOTikvJRwJPR0ZJspQJlCQV8gLJRBZdBrea64xydeniRFABABlaUA0Hic8tpSHWzQK44zVCL5zTQ0FcAX8qKqdZPSoj7IgKeZ+fT09N0y/gkyusmApvfEjX+CDGqn08lF/+g1WhwOR5dGObXRa/F16afL5dqlUW42m3n6QXz79D7af9It6OpzCB7Vxl6Pf1ZycrKqjX+CBDApirS1LVNpkUjUjdnAxr1aDXwBsQQAg6EQnzW2mNTV5zW0tseiXgUrfUjXsqWd2WYaTdVBmC5FAPcX85+7Iki1GJs9PvYwFccFYDYaYDLq0dgiXrk8myXWCarNAUCdBpW2iancSg+ARFLfVAQPe45uql/JvhvqzgeXqAdPoAUrq+bCHzShuVU6ACQSwm42MINRi3bBKgDEUwDcDovSog7amJGsZ9eTnAAiQdeSUrS1kWjLPffck9CGpwAJydFmRBFqbhPHWDboyBOqZYNj8SIAKA+KMjXUJgJI/qkQ+yfZpu6ZL4kkTiBkQU19EdbXLUWbv0lplUjEZkvDajS0V6O2vgRB9h2QSCSAxRiLAPAKFgEQClGxsqjqSgA2tnlh1Ol4aodIBEMRNnYJhyOacDv7UzoA9icaaPlFoLqMokAhM7EIADo0sTArYVDBkPoiAELhKJwWI3eASCQSoLJ2ICqaN6O6tYw9ScWJ4pJIuiISjWBD/TK0+T3YWjtYaZVIJFalTLRIFQAI0neJRKJwqSwCwOcPQseup0GwCICGVi/F8LZHoUn4GdqEdwCwQWMz+xGiNABRIA0AigLwUJ6JYFCJQ0KNGgDkAEh1yggAiSSO1+dGU2sKZm/6khtHEonItAdasa52CWobC9DujVVlkEgkFAFADgDxIgBIDE+NEQANzW189t/MrqtItLaTranxazRIeCNGhBSAliiiES7KIAj0hTGyL06zx6u0iINV6QQpL0pNxDQAokiymaQCgESiEAyZ0dySgxVVv6DBU6W0SiRiUuepQFnTBlTWDGRGgXwSSCRxrCYdn/jyBcNKixhQyWsa/7ntKtQAYNdTNA2Apli6uU8XjSR82LkAEQAaDzSacFu7OCkAFDajIw0Ar3jCWC7FAPb71SX6xSMAIuQAMFDeikQiYUSjWjS15qDdr8EvW75RWiUSMVlQNgPNbXY2OKbqDfJBIJHEsRp1QkYAxDUArCqrAkCTsmT8k6i5SLRyuyzqjcIsUwD2Nzqtppk9RsMtPCxDDKzsC0NRAE1t4kUAUNkrCzu+cCTCa2CrhXgEgNNKDwE58JNI4jS3ZsHnc2L+lu/gDbYprRKJWLQH2rCgbDqaWvIQCO5eyUeJRC3YzXoeAdAeECsCgMoAatmQz6myCAAKlacIAEppFolmsss08Gu1GpkCsL9hNlVrNBqNtAqUAmAw6PiXRkQHAOF2WhAKh/miFqgKgD8UgdOih9sqlkdUItkbKA2gpqEPWnzNvD66RCIiv2z5Gi1eHxpbchGJiJUXK5HsDSSM7LIaeRWAdoEiAGiSK8zGuTaL+lI/m1q9PJVZNA2AWLq5xhsKyxSA/Y42qmllFyOs5GUIgZb1hg7WYbAbjHsPRYPEUKhjVFMEAOELsmOOAnmpcvZHIulIZd1ABEIRrK5ZgHBEXfogEvEJRYL4ZfPX7HluQlNLttIqkUgIKnudZDPCy8ZIlCopCjTGDQZDcCri12qCorIplVm0KgCUms3uUJ9O65MRAPsbNmZsZfZy2OsXS1WexPLIK9oqkLZBnFSXnXtFycGhJnyBMHsgRJGfIh0AEklHAgErKuv6YWP9CtS0lSutEokYLKuchfqvbluQAAD/9ElEQVT2KtQ0lELW/pdItseg0yDZbkSrX6yoUF7+ORKOVQBQUQhAu48ZyezYU1zijXUbWigyO+oNa7RSA2B/Ewz4qAxguK5ZrJr5SQ4zjwRo84qT2hAnxWVjg6AwQgJGN+yM9mAE5PMoSLMrLRKJJM6WraNQ3tCMJRUzZRSARBhI12Lelm/R7DGwe3yE0iqRSOJQrjh3AHhDXDBZFMJswEclrzOSnapKAWijWXJ2He0W8YQPG9u8dC3bgzqddADsb3LrU+vZj5BIKQAEKYaSA6DZI9ZxEZmpTm78U2iUmiB12zDrFQvTbEqLRCKJ4/M7UFlXip83foZWf6PSKpEkNtWtZdhQtwybKkYiEJR9v0TSGdK8SnGY0OoLI0oB1oIQdwCkJzuUFnXg8ZFtTKLX4qU+1LXwyWaPvzmc8MZZwjsA3nnnjHA0EqmhGWWRyua5HWZotBr4fOKlAGQkObi2gdoiAEgDIByJIk+mAEgkO0AlAesbi1DbGsB3a94VaiAoUScUBjtn01eobbKitqGP0iqRSDpCKQCkAdBGKQAiRQBEwggEg0hz22NKhyqBIpcpAsBqEksAMMDszHZfENGIxjv/uSukBkBvQKPR1lBZuXaBdAAoZ4guTquAKQDJLhs0rHPwqywCgETOAqEo93RbjGIJo0gkPUFrWwaaWnIwa+OXqGhar7RKJIlJRdM6zNvyA7bWDgJVu5BIJDtiMerhtBq4A0Akt2+IGYwU6ZrmdqgqBcCr6OMlO8Wa7KJU82g0EtZoItVKU0IjhAOAfbM2h8KRKOWdiILLHosA8AoYAaDX6uB2WNDu9XJRPLVAR9rqC0HHrmuqwxRrlEgk2whH9CirGgZ/MIrv1ryDcFRqAUgSk0gkjI+WvYAWjwn1TYU8wkUikexIdpKFR0fSBIlItHt9sJgMsJrVVfq5xePjEXyiaQDESrNrIszmJO25hEeIJxLrN+p5BIBAxjJ5RDXsPxKcEA2KhEpyWnnnSCGSaoI83Dp2AigKQCKR7EhLayZqG4uxqWEFKps3K60SSWKxvGoOtjSsRkNzAbw+p9IqkUg6k5tsgZ8Z/+QEEAmPtx0uu4WLHKoJHt3LLqVLsPKHpDXHbJYwIlrSnkt4hLgrdYhUUsfhDYgzW5TqsvGZ4maPiA4ADZIcVni5A0BdpQBJ5Ean0yDdKcNBJZKu0WBD2QTUtXqwghlRVENdIkkkfEEPZm78FO1+DcqqhrMWNQUASyR7Rl6qlRmNYdbXi+UAaGPjdyczgvU6daV81je38YjXFOFSADx0XMxoiTYpTQmNGBEA0JaFw9Foa7s4+fJOqwluuxmNLV5QdINIUHWDFKcNnnYvr5OqJlrIAaDVIM0pIwAkku7w+Z0oqxyMWZu+RHVLmdIqkfR+KKptRdUvfPZ/U8UoeH0u5RWJRNIVRWl2eBWRZJEgB4BbZREA1P/VM0PZqNch2WlRWsWgxcNszGiULLIGpSmhESUFoIGMZJEiAIicNBcCwRC8AokbEpQCwDUAfOpLAWjxhmQKgESyG1TX90Nlox+fLX9Rdf2EJHHxh72YueFTVDc6UVk7SGmVSCTdkZNMEQBRASMAPKpLAaDwf7JZMpLt0GnFOu6aJg8bi2jCYWZzKk0JjRBXJ6oxbaJ6mx7BFPNzU50IhEJClTckKAWA1EFJ4JCum5rwUJkbRordyCMBJBJJ17T7klBTV4oVVQsxa9MXXFRIIunNkKNq9qYvsaZmLTaWj0UwJB29EsnOoHFQVpIFvpBYEQDUF7S1e3kevJocAFQC0BcMIS9NPN2TFh5lHmV3aUSmAPQW2tvb61jHEaEqACLNFOVluBAMhoVzbBCkjEpLc2ub0qIemr0hXvJGlgKUSLonGtWgvHoYWtrS8c3qN1HZvFF5RSLpnaytXYxpK99EbUMJe7Zlsxbp5JVIdgZVANDrNPAFwqzPVxoFgESu6YDs/8/eWcBHcaZ//Im7e0IcCO5WvLSFCnW3q7dXt6tc7yq0d73av73KVai7UIdSw90thBB392w2q9n9v79nZ0MImxAgQDL7fvuZZpmdmR195/HH14udXs4CHJZGo5niI4OVOeoBqQ3ikraFhFCtMqtfowoDwPaFt5nIxVqj1ZvIrCKP8oDwIDKa21TV3cCOt6enmDxIo9Uqc5yHRp2ZQvw8yc/LXZkjkUgcYTD6U27xDGporWfPqrFNfcZQiTpoMTTRr/s+Jo3ORCUVY4Qsoq4WWBLJ8SAtNpBrQaEGgJpobtGSh7sb+fk4VxQQ9BWkLg+IUFftExSpbBU6ptA1NUsW3NaqzO7XqCcuxUrFGp2BTGYVGQDEA2SCAUBlNQCAt6c7T5oWVTxHR0R9i5nC/b3I31saACSSw9GkiaHiitG0vWQ1lTflK3Mlkr4DutlsK1lOZU0FVFI1ilpaI5RvJBJJdwyM8idUVWvR29Ij1UKLkG1RCM/P27kMgTAAGITeEheurhQAFJk3tVmQiqiaqsSqMQBYySWvSatnj7laCA/y5dwh5NSoKTQKeHt58NSscb4IgGqNkUIDPCnAx0OZI5FIuqOkfAxVNXjRkowPSWtoVuZKJH2DWm0FbS78narqo6i4fJwyVyKRHI6RCcHUJgTcFqU+klpoamlRIgCcywAAfcUiFOXYsABljjpobNHZ9Eura54yq9+jnggAVypCiwY1GQAAHqImceOprRWgjydy4D2oWQySzoZG30Yebq6c+4aWiBKJpHuMZj8qqxpJ2VVZ9EfWF8pciaRvsDLnWyqubaD8kinUJkP/JZIegTpIiRF+Yny3UKtRXbK7xp4C4O08KQBI5WjW6rn9HyJ81QQczIjIFiK7asIQVZQC0FbEIRoqMwCglQZuPDXVNgBeYnDw9fbkPqnOBlrdwNqdEOZLKuuSIpEcF1AQsLpuELW0hLGndX/VduUbieTksrtsnbgn/6SK2sEy9F8iOQLQ/g9GgKbWNrTzVhVIb7UZAJzHIGixWKi5VU+RIf6qc26hAwD0S4srFSmz+j0qSgFwLeIUAJO6DADRIUoEQJu6jguEBAgFWAwSGiczAsBKiigAFL9RW59UieR4YW7zouzimdSk9aDfMj+lOm2l8o1EcuJBW8r8ugz6fvdb4h0dSuXVI4QALDu7SCQ9JS7UhzzdXammRV2Fro0mExmMJpZx3ZyoBSAa5DdqdBQV4k8uKmtzjQhz1JizmilXmdXvUc2dKRSp4la9yaxVWcX82PAAatC0qi4CAEQE+3EP2KZmjTLHOUA2R7POTINiAvj4JRJJz9C0RNG+vDMor7qUfs/8jAxm54sgkvQNGltraPHe96lWY6CsglNJp1dX1WuJ5HiTFO5HXu5uVKNRV6Hr5pZWQkvyWJVVwj8cSFVGrnx0qPoiABqUGgAubm05yqx+j2oMAG1m19Y2i7WpphF9GtUTSwRLGiIA1GgAiAoLZOuo0xkAlAgA1ACQhQAlkiMD/dULy8bS9uI1tDr3B2WuRHLiQNX/tXk/UWFdrlD+ZwuBP0r5RiKR9ASoh7FKBECD1mybqRJQ2wrh8LER6uuF3x0WC2oA6CgyWF0GAOhfiACwtrU1+Jj0qlFYVBQBoDe5uFjrq5tgAFBmqoDwID/uPam22gYgOtQWAl/f5HxVvdHztk0MlmnR6qqUKpEcb6xWV6qsHUo1jbH0W+bnlFGxWVVGX0nfBsp/evkGWpnzExWWjaG6xkQxV0ZySSRHgrenG0UEelOz3kxGlTm4mpu17OgZ4GQGALPFQhqhKEcG+5GriqJbbQYAvfjkUlhj8FbNzaoaA4DR7Gl0IZeayjoN5+apBS8PN/L38aDqBvVVyw8J9KUgfx9uBWhWYY2D7kDFW6PZSmOSQ5Q5EomkpxhNPpRbPJ2aW0Lpxz3vUFmTajrzSPo0VtpbsYm+2fm6UPzjqLRyFFks6qp2LZGcCPy83CkiwItqW0x4rFQDjNHNmhZu4R0Tpq5e+IejSYPCh65CZ1FX5wM4YFFk3uriUugfM1g1d6tqDADevmajhajOlgKgzFQBXh7uFCAepupGjaqOCyBEKCEqRDxcZtLrDcpc50An7lZYvUfEy7xRieRo0LaGUWb+XKpqbqDlWV9Tq9H5WopKTiwVzUX0W+Zn1Kg1Um7RDDKa/JRvJBLJkeDr5U5hAZ5UqzGpSf8no9FEeoOBEiJDuAuAM1HVoGHlX20tAE2IAGg1kIsrFUXuq5EGgL5GQwOZXIjqqxpaVBUO6okIAF8xSHIEgMosAIKkmDD2/uuczADQarJwBMCQ2EDVFUuRSE4ULdpwyi6YSTtLN9KGgl/IbFFXMSlJ30FvbqW1uT9RaUMpZeadQVpdmPKNRCI5Uvy83CjEz4vqVZb/j+r/MALERzlX+D+oEXpKgNBX0OZbTZgRAaAzkrXNUjJsWIY0APQ1Uk4PMQjFv7qiXsO51WqBIwB8vdiypkaSY8KoTTxczmYA4GIp+jby93anAWE+ylyJRHKk1DSkUHn1UFqy91Namf2t7Awg6XX0plbuOrE+fw3lFZ9CdU3I+5dIJEdLTLAPubm5kEavNgOAkY0AKXERyhznoaKuiQJ9vclHhREAaDNPLpS3YMFT0gDQ11h02WVtZHWpbNWZTLXNWmVu/wc1AJACUCkeLPX5/4kSom058FqdTnUpDoejXmviYx4oCwFKJEeNuc2TCkqnUGXtYFqW9TWty18sIwEkvYbO1EI/pr9Dq3OWUFHFCCqvHi7GbdWIThLJSQHRj006sxir1SX4IfzfYDJRcqzzRQghAhsRAGpLAYDy36ozGC2ursVELtIA0BdxtVqrrS5WXUl1kzKn/4McIkQA1DZq1ZgBwMcXHuRL2lY9WSzOVQiwAQYA8TctxrkKxUgkvY3R5EvZhbOpoj6almd/Q/urtqkqFUxycrBY2ziqZHvxCqqoTaGisgnUZpGtWyWSYyUtLpBa9G0cDakW8M7RaHUU7O/NcruzUdNoqwGgthSAijoNujrUepBFPd5lgaoMAGaiKiIXXXGVegwAICzQl/vlV9Sps11eYkwYtWhbudWGM1HfauZ0laED0A5R1gGQSI6FtjYP2pczl8pqQumzrS9RZtVWVuAkkqPBYrXQ1qLltCr3FyqrTqGs/Dmy4r9E0gu4C3kHBZAbhAxkVpHYxx0AWlooKiSAW1w7E2iTZzCYKTTAR3V1rcpqm8mFXCuM5K6q/EJV3aEuHi4VZKXWoqpGZY46iAsP4FSA4sp6ZY66QCcATYtWCPDOJawbTBaugItcuFB/T2WuRCI5WkxmH8oumE2V9SH0+baXaEvRn0Iocy7DouTYabOYaXXu9/T97oVUWJ7E0SXS8y+R9A5D4gIp2NeTGlvN3C9fLcAA0NTcQrERwdwG0JkorKhjR2VcuPoiWgsrG8jqYi1zJZM0APRVjGSsFo+grlhlBoDYsEDydHcTN2GdMkddwADQ0qpzOgMAKG80UJCvB0UGeitzJBLJsdCqD6Gs/NOppsmD/sj8nPLr9pJVlRVUJMcD3Cvr8n+mP/Z/SVUNwVxfwmSW47NE0ltMGRTObZC1BnXJfLBlNGu0FC1kdmeLACipbiR3ccxRof7KHPVQXosi7NZKTxcfaQDoqwyYHA4NWYtwDTXlFeGB8vRwp9IadRk27AT6eZOnmys1NjtfH++yRgMF+nhQZJAUMCWS3qJVH0S7My+g0noLfb3jNSqq388h3RJJdyBlZG/ZBlqe9S3VNPlSZt5cri9xOBDwCkPuqcOj6LXrx9OKx+fQjufOpJ3Pn0lrF5xO7902mWaL78ICnC8vWCLpCJ6VKYPDyWC2qs4A0KrXU1ubmSKC/cnVydI67REAcFiqCUSolCMFwOpaGVzsrVdmqwJVGQC4EwC55JjMbZYaFM1TCUFCQY4O9afq+hYxwBiVuerB29ODQgJ9qa6xiUOonAlUwYVakhLp73QhYxLJ8URv9Kf9eadTXqWJ3t/4DG0q/JVMbeobPyW9A9pHrsr9gb7e+QbllYdRetZ80ht61qFlTHIIvXD1GHrpmrE0a1gkK/qo64JcWBh4J6aG0qvXjWPjwMTUMKdTDiQSO+GBXjQ4OoALAOrVVABAUFvXyEXw/HycK6XTaDJTVb2Gix+GBqqrrTV0yRa90Uiu1spFi6Bjqgf1aRwu1qw2i8Va2aAub/KgAWFkbmujuuZWZY56QMXQIH8famhUZ5HD7oC9A3UA0mIDyctDGgAkkt6kuSWK9uedQaU1PrRk74e0Pn8JmS3SCCA5mFaThr7f8xb9tu8zKqwIo5yiWUL575kna3xKKP3r8lE0eVA4ubu5cHeXH7aW0m3vbqErXl1P//x6D+0pbuSCr8Pjg+ieswZTpFCCJBJnZNiAIPJ0d6VqjZHlHzVRW99I/r5ebARwJqCX6I0mGhQXproCgNxVzmo1WM0u1cos1aA6jcPN6pIn3rMWtSnKqbEwAFiorkl9YfJIb0AaQANHACgznQQcbm2LGDij/clLvBQlEknvYSUXatGF0Z6sc6mkJoKWZnxKa3N/IlObQVlC4uzoTFr6Ze9HtLVwJVXUxtK+vDPIYPRTvu0epG49duFwGhDqy9bc3UWNdO3/NtIz3+2lzTl1lFnWTEt2lNGNb22mJxelU2WjnuJCfchXZW2yJJKeMnxAEBvKqprVZ4itb2wkP28v8vV2rggA6CWIAkiNC1XmqIfSmiYiFxe9iwvVKLNUg+o0DpPFNdtitVqqVBYBkBYfbosAaFJVG0rGw92NQgP9SG8wkk6vqhSbHlGjMdGAMF8Kl/mhEslxwdzmRZm5Z1BxVTL9lP4Jfb/7LWpsVd37XHKEVGtK6dtdb9CanBWUXzqW9uacTW2WngnvHm6udOPsFEqK8GND7s7CBnrw0x1UUqtlb7/dlg2jtqnNQou3l9FtC7fQZ2sLqV4ro1AkzgeemaFxiKxxYceHmjCZTNSk0bIzy9fLuQwAtY1aMpraaEhChDJHPRRXN2IQ17d5ulYos1SD6gwAnj6mbIt4+1arzACA1hreHu5U26RVVYFDgIChiGA/8vBwo5p6dRY67A6dsU0IiFaaNDBMmSORSHobtAjMLZpOhWXjaXPhcvp29xtU31qlfCtxNnJqdtFn216grYXrKbd4KhWVTxTvVjfl28MTE+JDk8WYjZ7mBiH8/ri1jGo13UeWFNVq6YOV+dTowADgLd5/Z46JoX9eNJxevX4cvXnTBPF3PD15yQiaPy6W/Ly6jhq49+w0+t+NE+jaGUn876lp4ZyWgG08d9UYmjsqmud3JCrIm249fSB/j+UwYZ0LJw0gX8+enweJpKdEBHpx1ExNs5HMQuZRE/VNSGG1cgcAZ6rxgbpdNY02fSs1Vn0RAPnl9VBS9L56D9UJC6ozACx7/rYmi4XykQKAl7JaQIE4pAE0aHBcZmWueogJCyIvD3eqqRUPm5OBaritRguNSw4llaVPSSR9ChgBisomUGbBDMqo2EGfbnmOGlpVl9onOQzlTQX03a43qaQhl/bnz6GKmmFC+T+ysHxEbMEIAKqbDLQ6s/qYUtheunYsLbh0JF00KZ5mDYuiaWkRNHtYJF0wYQA9fvEIeuW6ceTn7XgfxyWF0PQhEVyP4JxxsfTsFaP5L7Zx5ugYuuyUBGVJG6g58+5tk+jW01L5eyyHCev8/fzh9PqNE8hHGgEkvUxEoDeF+HmK5099ETB19U1CfnOh+MhgZY5zgNTkphYdFyr3VllqE3StivoW2HVqf3v9WvQCVBXqTDp2sexq0OhJ06quPM+UuBBq1Oi42IbaiAkPJB8vD6qqree2G86EwWzrhzs+JUR2ApBIjjMWqxtVVA+nrILplFVZQv+38m7aUbKSjGbnSz9yNrTGZtpS9Ce9seZhKqjR0M7M86mqLk0o7kc27sJQOzDav11JzqvSOPTq94SYYB/69K5TaIZQ4L3c3ahZZ6LcSg3XE8ivaqEWg5mjAxBt8PndUylWMTo4AkUG7z0rjVsSVjXpaW9JE1U3C1lId8BpMDA6gN7/6yRKDPdjL+zekkZanl5JKzOqqLBGS2hfPiEllL64ZyqF+jtXKLPk+BId7E3BMAA0qks2h8haU9dgMwBEqc8L3h16o5nqm1spLSGcXDieVz2gACBSG8Rh7RD/VJ1iok5tw5U2NLboVGcAGBofIR40LekM6jMABPh604CIYNIbDNSiVV+ng+5Avmhjq5nbRQ2JVVcPVYmkLwKFr7x6BGXknklFleH0zc7X6Yc971C9tlJZQqImkJFf0pBNX2x7SVzrV6mwIpbSs86hxqZ4ZYkjA5WupwwKV/5FVN6gUz4dGQjrf/i8oTRCKO54D/yys5we+mwX3fLOFvrL/zbSbe9upUe/2E0bsms51DY5wo8evWAYV1F3RESAN4UJpf3n7WV0z4fb6fq3NtG9H22nV3/N4u8R9o9IggBvDzYMPPP9Xrp54RZ64NOddN/HO+iv4ve+Wl/ENQvQmva20wfyehLJsYJUmcExAezwaNarqpsay60aIbcilRWTM4Hif40trTR4QLjqIlhhADCZxb1qcYEBQHWo0gDQRtadTVpYvdVlAEiNC6OmFr0qDQBgcEIUWSwWampWXaTNYanTmggtcccmhShzJBLJ8QRGgMbmOMrMO532F46kTYUr6K31j1F29S5lCYlayKzcSh9t/jftLd9NmfnTKavgVNLqwghdIo6WjkVbsyuO7p0Fj/3Y5BA2KKBDwIer8mlrXh01KNEEUNI3ZNXQJ2sKqLHV9t4fMSCIRsQ7DjOGAL4pp45e/zWb98kkXiroRADPPrhyWiLFhfiId42V3vwjl37dWUF64wFlDFED328ppdI6m0EDKQUwGkgkxwqiG2EAQNtjtdWxgvJvNJkoLT6SowCcCYTJIzV5oNBP1HbsJTVNbAw1u7iqUihQpQHAtc1zX4vWoKtramWruVrw8/akYH8vqqxrVtVx2RmcEMkvhmaN+jodHA70jm5rs9KUQerroyqR9GVMZm8qLJtEWYVTheKjoQ83P0MbCn4hvdm5IpHUh5VaDE20OP19en/j01Rc20a798+nsqpR3BXiWOk4TENIPFKwOpRxhOuDbfn1HPrfGbzpdxY0UEZpE//b39tDKOWO9x+Ggw9W5TssRujm6sI92PFXozOJ86F1mG6XX91CuVUaIWMQhQl5Iw4tDiWSY8TLw5WGxQVx9X+1pXkiahWe8GEpscoc56G2sYW83N0pNKDr1KT+CHSsCiEPmM1tpqBW035ltqpQZwqASWsWR5ZVVNXIYXVqwdPDjaJDA6i4qkGVefJx4UEU4OdFTZoWIaCpK0TscGj0bVSvNXHYpfS4SCQnFkQDlFWOovTsc6mwIp6+3/UBfbvzdQ4bP9DQTdKfyKnZQ59ufZ5WZC+h0sqhtDfnLGpoHiCude8bWP27KM7XHR7urjQ6Mbjd4LtPUfAdoTe1UUGVeC8KecbD3aXLYoB1QvFH1IAj4kJ9KEKJWoBcNCk1lK6YmuBwigq0LYdUA1kMUNIbjEoIpgBfD1sEgIqGVCiKzRoNebi5UGrcgbQgZ6Gosp5i0aXM02bIVAtavYlqbU7kXUsW3np0OV59HHUaACL8zGJ8yYYBABUq1YKnuxtFhfpTWXWj6kKogJubK4dQtbTqyKjCQofdgatZWKdnQXJQTIBtpkQiOaFotBGUXTiLsgrH0pbCDfTxlmdpRdYiMphV+f5XJU26Ovpxzzv0+bYXaE9JHqXnzKGcohnUquvd4lxNSkg+iA878rxfeOIHhB3wrtdru09ZbNabWdmAwQDrHikoJAijA4Bn/8ZTU+nB+UMdTsPjgznCAb8DxUYiOVZOHxXNjg5th5QTNQBnVbOmlZKiQ8mnm1adaqW4sp5iwgJU1wGgRWck1JIjF9pui9dSH+o0AFCS2YVcc4uFotxmUY8BwAMGgGB/KqlWZwQASEuMIq2ST+VslNQbyFe8QAZFBxwUXiqRSE4cZrM3lVSOo73ZZ1FJrZF+yfiU0wLKmvLF+0R9LVjVgtliooK6DHp7/WO0OmcJFde4U3r2OVRTnyquW+96p/D6La07kKqGUP4jBfmy3fX27wy/8nvptY+oFqQtoFWyo6nVYOY0gbJ63VEXOJRI7Hi4udKsoZHUohf3llE9MjloM7dx1GpyLIrgqVSl6obS2iaKCPblCGU1odUbqRmF5K20U/xTlQqXKu/W1QtmC73fmlNa3Wxp1atHkYQ1PjLET7ygzVTfpM48+UHxkaz8a1udT+hoNbZxftyQuACu0iyRSE4OCBOva0qkbemXU27JJNpRWEj/XXk//Zz+LlU0F5LFqi4htj9jthgpv24vfb/7Tfrfmn9QVpmR9hfMpJ37LuGIjuPhvYEBfkVGdXvuf3KU30FFAXsCwvA7Ktfw0HeHv7cbGw3w22jfd6S0ifXsjoOiWi1d+doGmv7ksm6ni19ee9QFDiUSOxMHhrKxq0bIN2pKywUGIa+26nQ0cECE09VvatEZqKGplWJCAzhCWU2gi1xTi95CbogAUCcqNVe5WIWuXG4ytzXllNUp89RBZLA/+Xp5UE5prTJHXQT4eFGEOMbaenWmORyOwlo9F8qxF4aSSCQnD7PFk4rLEQ1wDmUVTqAVWcvoo03/ot8yP+We8pKTS5O+jn5Kf48+2fwfWp2zRlyjiZzrX149XLw/jm9IKgru1TTbwvZjg31o6uAjy/9FemJuVYvyL6K0blrAIhcfffvhBNCbLO0dAY6E8nodNWlt60EZQ9tZieREMGd4FP+tbFJXZy5QI2RVf8itIf5OF7mZX17Hnv/wIHW1PoTmUV7XTEazucri4l5mm6s+VBuvYiFzPblYm/LL65U56iAs0Jd8vDyopEpdx2UHaQ4xYYFUJwZVNXY6OBwV4gUZHeJDMUKglFkAEsnJBwUCtbpQKq4YRzsyz6fcSjOtyPqWXl/zEOXV7nHKcepkY7G20Y6SFfTaqgdoQ/6vlF0WTtvTL6WSyjFkMKKGyvEfPfOF8r41r17sCyqcu9FV05MoOrj7Aq6owr/w1kmszMMTmlfZIoRMWxTBxJRQCvX35M+dGRIbSMPFulAwODS/7sg7VOiMbVSoVP4P8fOkCKXQn0RyPIGxCQUATW1WqmtRX2pndW09O63gmHM2ioUegtz/8CCVdQoRY2RBRQMsAXlebWZbT1YVoloDgKube42VXOr3FlQpc9QBcm38vD0or6xWlUkp7u6uFBMeRPWNzdTmZJ0AALw7zTozTRsSTq5HUehJ4hzAewdlYkT84afYEJ+jDk384p6ptPuFs+jtWyYeVaVzNQFDQIs2gnZlXkT7C0+hgupmenvdU/Tp1ucot3YPt5yTHQOOH0i7aNbX077KLfTWusfo0y3/5dZ+KPKXmXsG6QxBfI1OFFDgf9lRRrVK1f2hcYH0ynXjWVFHJxd3pXier6cbJYT70jUzkuitmydQWkwAuSnf5VVpuB0fSI0KoL/MTBbL+nHONMAzh8iAe84cTJFKd5g1mdW0v/zook/W7a+hVkMbb/+R84dxn//OVf4xVsAQkRThx4ZoieRYSI3yp2A/TyquN7CxTE3A+FtTV8/efx9vx8Y7NZMv9BAYP0MD1WUAgE2/uFq8z11csw0Gg2oNAKrt7xI95Wqjh9VwoUZnTLl09kjV5OZ4erjT9uwyyimto1NGJnM0gJrAdWrW6mlXbimFh4ZSgL9z9SDGwBMW4EmDovzo200lqsuXkxw7GMmuFsrEc1eNoUumJNDFk+O7nZBOsimn7qh6lV85LZErhjfrTELZKSeD4q10ZixWN2puiaHahmRq1ftSjTabMmuWUmF9JulMLRTiE0neHrJ3em9S01JGa/N+ouVZX9GqnJ8pu8yTisrHUUHZFGrWxJL1JPkyUCQvv1pLE1JDWVmHV/2ccbE0ZVA4ez2npoXT/HFxdP2sFJo7OpqF5bX7a+mPPZXc2g9pBPDITxCKOGoAjBTrTE+LYOMeUgrOnzCAbjg1hQZG2zrD7CpsoOd/yiSt4eBilBdOHEDRQlmvbzHSb7srqLmLFIG8qhbS6Mw0WexfsBgXTh0eRYNjAmlIXBAbAyYPDBP7GcOtABHREBXsTav2VStrSyRHzuxhkZwCsL2oRdy36nLqNGu0lJmTT5OGJdKQRFuag7OA/P+f1qZTbFgAXTB9mKrqH0DsXrh4C+mNpi81Bpf1FduXqFLwUW0EwKZXLteR1aWwudXQVt1wIM+uv4OHbFhipPhkpdLKBttMlYF8Ij9vL6qsUWedg+5An+cGrYliQ3xlO0CJY8R7Ft7AnrYCQ4hx5zD1568eQ0semUVPXDJC9vk+SvSGQCqtGkXp2fNpx/7TaWdhOf2S8TG9uuo++j3zM2o1yuJpx0qDrpoW732P3lz7KK3IXkS7ijS0M/NM2pc7lypqhpLRePJzT9dn1dA9H25n5Rx1a6DIIxrg3PFxdOmUBJozIop78KNw359C8X/5l/3UJBR/O4u3l9PjX++hWo2B3MUzDc/7/HGxvO7MoZFsgEP49C87y+mRL3ZTVZPjPv895YetpfTi4kxOCUAk0Rmjoun6Wcl006kpdMPsVDYajksOpWiMMSoS6iUnHtSuGBwbSCahPtUp9SfURGVtna07V6jzyWql1Y1kMJppaEJkj2WR/kJdUys1tOhNQocs2r7wNvXduAqqlvySp56XJsTe2WMGxbgnRAYrc/s/EOaXbc+j8GB/bpunNlxdXWlHVgk1NGtpUHKCMtd5QHhoQqg3NYvxZ0uuuopYSo4dyOTTh0TQyHjbmPb4N3vob5/upHeW5Tqc1mTWkLGT9/+OuQOFouFPyLJZKhQLex5yZy47JYEVEBQ7WyIjABzgQmgxhx7z1XVp1Kr3EQ9wJRXW76T0irXiWxcK9gkXApIbTyciN70/gxQKo1nPof6rc36gr3b8lzIr9lFtkw9l5s+mgpIp4hyHKgX++s65hPL+87YyW1V/sVt4ntBOD/n6hTVa9qI/9W06R3VhXkcQ5VVYraUl4jlE2gAMBajYj+UqG/WUUdpMb/+ZQ+8tzyNNF12N4Ln38XKjnMoWWpVRzR1lugIRB5llTbQhu5YgtyPtDDIFogo0ejPXNthZ2CCe9zJ69ddsmdQiOWpgYLp6ehLhli+p16vuXtqfU0Amk5HOnDyM/H2dq6bGjuxSysivoEtnjyA16Vdge3Y5rdyZ1+jqYv6oYNOSQmW26lC1NHLq/e+eLQ7x6+vPHOf/l7ljlbn9H7QBvPrf31BSTDjddsF0ITSoK5ADAsqb362h9LwKOm/uLPL16b6wktrwcnels0aGUb1Gx62aulLOJM4JDADI371yaiL/+59f72Yv4pHw/YPTOec4vaSJ/vruFmoRgr8jvn1gOg2KDhBKCJbbyqkAku5xczVReEgBRYTmUkhQCUUGBtKgiDGUEi4EpZDBFBUQLxQvGXXRERT1K28qoIK6fZRXm06FdZlU3aynuqYkqqtPpvqmeDa0SCSS/gNSVz66Ywptzm/mGgBqwmQy0dKVGyjY15P+ecOZqpPDuwORTh8s2Ujbs4rp6yeuoCA/dcnob/+8hb5euSfPhaznr/zvrRnKbNWh6jvW1eq6n8hqRr68mvDycKcRSVFU39zK+fJqA2kOqXHhrOigxYqzAS9rtcbIOZ0ooCORSPoPUFSr6gZTVsEc2p15Ae3MTqLV2Vvo+91v0QcbF9DHW56l9IoN3L/e2UHNhI0FS+ndDU/Qh5ueoZ/T36P12Vm0I2cQ7d5/PuUUzKKahhSp/Esk/ZDxySHi/y7UpFNfQeeGJg0bAQYOCHcq5R9o9Uaqa9LSoNgw1Sn/ILO4Rty1Lo16N3ONMkuVqDoCgKxWl1MfeC9/0IDwpNfuns+Ks1r4YW0GfbE8ne68ZCYlRocqc9VDfnktvfT5ckpOHEATRg1T5joPiWHeNH1gEL20OJO+2VSszJVIjj4CIC7Ul765bxrn63l7uIrtuHC0ja1GgG0ZRALMe3YlhyWDjhEAt7+3lXw93enuswZzyDHaO2nF8ptya+mFnzM5OsC+nc7AqIcWaSgqiAJp+IxK5OiFnlfdQr/tqqCftpWRzmh2uA0IWNPSwjlPGS3UUEwNYc4ldVpauqOcvt3cdwtmurhYyM3NRKFBxRQTkUkhgaXi2F3I3yuATkk+myYmnEaBPmEcFeDqom5BEp7+Nksb1WrLaGvRMtpZupqa9c0c9l7XmECllWOpWRtJFoubuA+cS6iWSNTG6zdMoKSoAFqb00QGFAJQEftzC2hXRjbdftEMGjMoTpnrHJTXNNEb362m08el0E1nT1DmqgOjuY0uefIL0uiMKyJOCZy76LLLVNuOTN1vWBcXK7nQ9la9ieqaj7xvbl9m3OA4rsLZoFHXcdmBUSM0wJfqGprIaHK+sOOKJiPngY5LCRXKjhSEJccOrL0wHiDf164r4y8UbszD1NW9BgX+jFEx9Oldp9A5Y2MpPMCLiweGB3pxlfMf/zaTJqaGKUsfDAqbnTchjj6+cwq3ORscE8C5oVg/QPwdkxhCj54/jL64eypXIu/c/hLKPr5/6dqxNFos6+ftzvsa6OPO6953zhCuNN1XgSJrNntRdR282ufRlvQrKbtoAuVXBtAPO3+mF5bfxd7vP/d/QXsrNlJpI3K9G8S16f8Cs1Vp3VfckEV7ytbR75mf0zvr/0EvLb+ffklfQTllQZSZP5027rqOiyk2NMdRW5sHnzOJRNJ/QSvMSQNDufe/2tIY2ywWlk3RA3+ok1X/B41aHTW16GnsoFhljnoorGyAY8LqYqFMNSv/QPWJiClTLoh3c3OdO2VoPEWGqCec2sfLnQsBBvj5UEqc+nrGQ+FoaTVQdkk1xUZFkI+3cxVYgTfTTyhIkYEetD67lpq6aOskcT6gxHcsArgio4qyKw5fcR5CGIp7/bGnghVtKOEoUPbv7zO4wvjvuyto6c4KKq/XKWscKAIIZX2G+E1fLzfuQ47igtvy67lNWKifp5jvTglhvlwRHX3GO3LBxAF079lpbDQAG3Nq6cNV+VyNvLhOS6FiPvIog/09uQ3a9rx6QjszO2hHduPsFB4TUEzt1aXZXLgQFdXxnKCdGfYlt6p/dHsxmX2oSRNHtQ2pVN+USA2aEKporKWCul20v3oVZVZt4V73ebV7qNlg6/Ti5xXEEQL9AbPFRMX12bSjdBWtzf+ZQ/w3Ff5Om4tW0O7iMsoqCaTC8jFUVjWaKqqHCUEyRij9ztdDWyJRM1dMTRTvmTDKKG8ljV5depReb6Cs/CIanhRFE4YmiHeyuuTv7oDxPT2vnEqqGuiaM8aorhX51v2ltGFviThM60cFm37epsxWJao3ACRNucBH3LLXTUiLo8QoFXUCENPegiqqbtTSmMEDyN1NfZfSz8eTlm/NopioCAoMOPntnk40qAUwITmINmXXUkmtOiM9JEdOZwPApIHhdO2MZO413nlCO8l1+21pbGgxib7lpWJCq69Qodjj88LludzLHJ8rUMW8A3YDANo5IQz/y/VF9NxPmbS/vJn2lTaz4QG/b/Pou9NWobzjNzry8l/GUWSgN5naLPTS4v302q/ZXHywoLqFdhU10qqMKhoeH8Q1L0J8PclksdA2sR17SP+dcwdRQrgftz/71/cZtKOgnve1WDwTMCb8uK2Ucio17cv3F6xWNzKafEnbGkH1jUlUWTuUqmqTqUHrQs36KqrTZ1JuzU7aUbJKKM9/UJWmhPSmVq6U7+3hS26ufSOlzWDWUXljPu2r3Epr8n6kn9PfpU1Fv1N29Q4qayqhwkpvyi4eQjmF06hUKP114li1rWFkEseOcyCRSNSFp3hXPHbhcH4n7Cpu6Xdj8+FoaW3lDgBnTRlGcRHqqoB/OHApV+/MoUBfDzptXKqQDdQ1hi/bkUcZhVUIwHupcPPPRcpsVaL6t+/AWWfXm4z00KiUaNe0eBSWU4elDkdRUa+hLZklNH30QFXVN7Dj6+1FmzIKycXVjSLCQ9kD6Eyg93N8qDe/PDfn1qnuJSo5OjobAKCcw0PvaEIrMuTWd+byqQlsAKjm9n5lXYZo2g0A+P69FXn06q9ZrMgDpA6gTdkIobynRvsTWpit3ldNBTVa/h7cOW8wzRwawTv9664KbmemE/uEdQGqCaP1GCq+nz4ymusCIHT0u80l7ft03axkCgvw4t9Cq7WObdSQO47c0v79bLiI8+HKre0MJn9qbI6jiprhVF45khpbwkln8KBWk4aK6/Nod/lG2lCwlFblfEPbSpZTZtVWKmnIpUZdDRsHDG1iMutZKTe1GcQ51LNH3txm5JQC5ODDgAAvjr3eQJvFzPNNYhl8xjrGNj1vT29uJZ2xhbSGJv6NsqZ8/s0dJStpVe73tDTjI/ol4xNal/8n7S7dRYW11VSv8aSy6mTKLZlI2QWzqVwci0YbxZEPOEZbeL9zjeUSiTMxYWAoXTBhAJU2GqmoTn2FqsuqqqmhoZEumDmKfLycK3oJ7+yf1uwhOFXHDYolN1f1pGuhJtJ3azKotKbZbHHXP160YWn/CCs8SpziLXzqfe/tu2DGsKG3zp/IOTtqYeO+EnrmkxV03xVzaNAAIWSrDDyMX/65jfbk19CcqRPI09O5KkEjq2N0QgDFBrrTFa+uPygsWuK8wADQsQjgYqHA7y1u4s+dQZG89Vm1yr8OcKRtAOHpv+ntzQ7bAN5+xiC6+bRUzvV/5PNd9NvuCuUbondvm8S1AXQGM93+/jbaVWgLaXfEx3dMoTFJISxgXP3GBo4wAC9cPYbmjo4RCqSFftxaSp+uLWDvvzPh6mImb+9m8vJoJQ8PHXmKv16eWjFpxDuthby8NOJzC/l4eJK/VxB5uqHIohe5urqRh6unuGdcycvdm9xc3MjdzZOVfywDDG06Ng6YzEaykoUNCFZrGxnbDLb54i8MCi2GJu4ZbzD4k8EYICZ/cV0DOYrBaPIhk5j0ynyZwy+ROCd4P9139hC6enoS/bKnjuq16ktfXL1pO0X4e9IN86eQr7dzGQBqGlvoyXd/oUeumkmzRiXz9VYL9c06+vt7v1N2SW3Wqv/eMkSZrVqc4i0t7s9NRZUN3D9fTYQH+VKwvzdlFVYqc9QFPP5pCVHU0NRMeoO6esj2BDg1azVGCvbzpFMGhytzJZKD2ZxTS19tKHI4OVL+jwa7198RhbUtrLQ7Arn9kA+adWbSGbvPA00vtrX8RD0T1Ciw8+6KPGpoMXKkw0WT4+mdWybR05eNosQI50kLsljdqVUXSg3NA7iYYGnlKCoonUzZBafS3pyzaWfGxbR59zW0ee882pSRRhszI2lDpg8VV/uRj6cfVTdbKbemkvZXFdLu0p20o3gLrctfIqZfaFfJdkov3UM5NaW8DFIQfD0DaGeej9iGL23cFyO2OYK2pp9NW/ZcTTszL6K9uWdSduEsKiybSGVVI6mmfiA1auLEOB0olX+JxIlBOtiwuEBqEmN+owprF1ksFqqsrqPkuDDycjKnFMgurub03IggP1Up/6C6sYWaW4WuYbWuVWapGqd4U7eRdUNBZSN7odREiL8PT/sKq5Q56iMi2J8Cfb2ovKp3FJn+RmOrmbQGC503YYDqBluJOoBn3hFpsYEsDAJE8yDsvDtqWw4Y+aDs28mp0NBdH27jmgEI9Y8N8aHzxsdxS8OFt06iQTEBHH3gXLgIQdSNzG2e7H2H512nD6b6xkQqqRxN+SVTKKdwJgW5XkbXT/oHpYbeQ6kh/6CBoU9RWviLNCTiZRoR+Z6Y3hX/fokGhz8vvn+clxkZfR9dN+kxqq2dR7liGwWlk4SSP4LqmxPEbwSxhx/efvy2VPYlEklHIgK92TibV4PIImWmiqioruV0t7jwYG6p62zsK6wUeoc3hQX6KHPUQ1VDC2m0BrK60O/KLFXjFG9v8azuadDoWtHeQU3A+x8V6k8FFbXUqldneHhooC8bAYpKD4QVOxNaQxs1aE00ITmUksKdrxCipP+CfrpQ/HuKVzfFhDKQqvDeVnrx50zuVlDXYuDlJw8Mo//dOIGmDA7niCEJwHlwIfTAxV+E/+NV73IkE9YRUpB9G7ZJIpFIumdkfBAF+nhSSb06ozYLSsrJ38eLosMClDnOg0m807OLqigsyJdCAnyVueoAUYylNc2kM5haPDxcNyizVY1TGABMrtYaIcoU78ytOKwXqj+BqtypsaHimIjyytTpIcdAGxMeSA1NTdSidb5K+LCgFzeIF6mQv88aq76eqxL1gjz9ViXs395FoDtSow60aV2ZUa18OgCKAC7aVExPf7eX7v1oBy3fa2sDiKKBV01LbI82kEgkEsmJB2ZCyCmVzUbSm9TXQt1gMFFVTR2FBvpReLB62or3lNLqRtIajJQSHUpeHuqqIQ+HRX55PVkt1p3eTW22fESV4xwGAItLk5VcSvbkVZDaIpJSYsO4cnaBSg0A6NqQEhvOlUYrq50zDaC8wUDoCDBlULjqBl3JyeV4+nWhnNc2G3jMDRDKub931wVYEUqJVoCgQWukGrFeV6Bg4d6SRvr7l7spv9pWpHdIbCD5eslnQyKRSE4Wwf6eNC45lCqbjCyzqI26hkYymc2Ulhipqur3PSW/rIZ7kA8aEKbMUQ+IbiiubiSLi3VLfkyIuvLFu8Ap7mCvwNJmcrEU5JbVWTUo8KAi0NrQy9Odcspqjyjctj8xKD6Cj7GsskZVERw9xWC2UF61jj2dyU5U+Exy/IkU99TxzGPcll/Hz6yXuyvdNW8QxYcdGjbo7eHGXQRign04mmlTTl2XdQU6gjaB9laBMDZ0HhompobS7GGRXFAQOZsS5yY8wItmDo3kewJ1JJwJROBMSwvnYx+htA9VGxg/cHxokSqf95MDWv+hNWtdi+mQ8VgNIP/f0mahkanOF42J93iu4mgckqC+rmManYGKqhohUGzaRxnSAKAWVi9YYHaxuu4VA5Nud566KuaHBPhQSkwI1TVpqalFff1WQURIAMVHhlBjcwu16tWZV3Y49ldqKdTfk9LiAjkqQiI5FmqabTVDcE/ddvpA9tAPjPbnvv+9eXt9taGY8iptXvqRCcH0rytG0UWT4tujAUbEB9FD5w2la6cnsSECuf3fbCwigxI+CoPBPy8aTtfPTmEB3w53BBDbGRBqMyjkVrWQrlPIKdoHvnr9eHr6spHk7yXTA5ydsckhfD9gumDiAGWuc3D6yGj673W2Y3/m8lHKXHVx+sio9uvro6J2z/0FGHLxXLUY1Fn932g0UV1jE4f+J0Yf6FLjLLQIBbmqXkPRof4UFaK+9Ic9Qjc0t1mq3MiSTwsWHN4DoQKcJoZFCLV7hVzbuitXXcXkIKuPHRRLOoOR6ppsgrbaQHGv0QPjyGgykUajzmM8HM26NmrUmWlMYgj5eDhf6Jmkax45fzgtf3xOl9NL1449JD/+6w1F/BfV8y8/JZF+fmgmffDXKfTg/CG9WkxPozPRsz/t47B9fo7F/fuIUPgXPzyL9+2tmyfShUJohAECXvyftpXSnqLG9lStmBAfVl7unDuIvrp3Kn11z1T65M4p9M1908VxD6UgXw9uL7h4exk1tR5cCNVbUQK83d161agh6Z/g/rMHuzibghgX6tPeWQPPjBrxUI4PY5p83E88MLAhSrGy2URGFYb/a3U60un1QhaNdcrwfzgZtToDjRkYw6161cbu3EpErZS0Wa31yizV4zR3sdHsstdKVk1GQRULmmpirHggDUYz1TSqVzkemzaALBahBDe3qK6OQ08prNPT1LRwCg3wUuZInJVWg7k95SfA253Dm7ua4oQS3TkkdkN2La3JrCGt2I6b+A6RAPDKN3Xy3NhTbhDW2dVzB1kP32FRR8vsKmigx77aTXtLmkirN/O+4Pewb/hNePtzKzX0zp+59Nqv2WTuMD7XaQxUUtfKy2DZIQOC2IiQGOHLQn5Ns54+X19IKzOqDgo59fJANXsbxjaL044ZEnWDZ+j3x06l3S+cxZEyXfHNxmLamldHWeXN9OOWUmWuRNI7IHpr7qhoNsIUCTlFjWhaWkmvN9K4tARljnNR3dAi3t9GmpAWp8xRD+gAkF5QSeRiLTR5etQps1WP01RNKt7yc2vSlPPmiI+Dp49KckFvebWANIDft+aQp4cHpSVGqdI66ePlSXvzy8UAZKKYyHChtDifBRZFdYbH+lOzzkS7CtXV0lJyZJQ36LjK/qacWlbmu5vW7q+h3CrNQYZPKNkbxbr7y5ppd1EjbRTLQYn+bnMJldfrlKWE0CMUdtxrMBbkV7U4rDOiN7Zxhf4NWTW0Pb+e78+OYI2iGi2tENvPFL8HRWRrXj3v25p91bR0ZwW9uyKP97MzKAi4JrOaowK2FzTQ5tw63te1Yn/+2FNJX24opl92lLOBoiMXThrA+d7gx62l4rdqVGf47QnDBgTRrGGRtKdU2+Pj9/Nyo8HRvvTFuqJDrmV/ZmB0AJ0hlBRgv+f7O/7eHtwBw9vTjZ9BtMh0hMFkoZ+3l9GiTSX8DKkReKBRKBd8uCqfa+dITgxJEX503awUQtOXPaXqc0RBQcwvLhMKk5nmTxtBHt20rFUjbRYLbc4opOp6Dd1yzkSuyaUmCisb6csVe9qsbZYf17588x9EC5Rv1I1TaVGu5LJCCKvWkmp1dXhAe60Jg+OouLKe9Ab15V7ZGZ+WQDX1jWQwHhzq6yxoDW1UrzXTZVPiydMJDSCSA8Ar/tWGIvpsbeFhp2XplawAdKZRKNfL91YJRc+23LdC+d8mFPiOauJvuyr4OxgHTG2OBWooHl+uL6IvxIT96gr8Hrbz/ZbS9n37emMx/Sn2r1bTdW2POo2RjQPfbylp31cc+y87y2lfaZOy1AHQDWDeqBgeFysbdXwMBgfHL5FIJJJjA5FWw+KCONIsvVR7UCSWWrAIBbiqto6GJEXxe8XZMJjMVFhRT6NTo8nHS33pU7vQIc5q1VvdXNMRBqDMVj1OdSdbLdZ1BrPJWlJ9qNDY35k0dACVVDdwjo5aGZYcTWaTiRqaNMoc58JotnJ7nYhAb/bqSSSSQ5k6OIKGxAWy1wbRBZll6hvv1QpCiZGjjtB25BNjwmfUsOhJbQrkuSO9BN0tMNnTTA4H1sOyWKdzvYyO+Hi6tW8bRc+6Au1a7fuBY4gI9KIQP0/uhtEVSOUJU/bBvg624eh3sCyWCxfL2IvCYjn7OcOE37ODc2c/p6i30R04Rt53sW0sz78j1sV63XUMwfdY1v67+E2cS/vvRor3Fr7rSYX+Q8+Fd5fnQnJy8fRwpcmDwqjVaKUqpbis2kD+f3NzCw1PiiF3J/P+A73BTCVVDTRucJwqo2+RGi60foOrxX2fMsspOPxIrCJmPfmku2tTQtHZpwyOvfvCKeIlrR5LVmlNEz3w5lKaO3kYzRk/uF0oUBNo4fjW92up1Uw0c/I4VR7j4Qj2caczR4RSRkkj3fnBNhnmKJF0AIrc384dQpdNSWTF/6Z3tnC9BGfl4snx9MTFI+izTVXtLRMPR2SAJ80fHUbnPLeaSuu7jujobfyE0nfxpHg6a2wMJYT5tSvuKCCZX93ChR5/3lZG+k7dHuwMHxBEZ4+NpdNGRlGUUBhdhLKKddOLGzkHHvcGOkOAT9YU0v8tyeTPYFpaBP3r8lEUIpTM33aV06Nf7Fa+OZhLpyTQYxcO488v/JzJkS+dmTwwjM4cE0NTB4cL5dWHC1Bin2uaDbQ+q4ajVwqqtcrSRMmRflzX4rzxceKzPwX72YwduF5IgUGqwqJNxVxDw84j5w+jK6cldivA7RHHfe0bG/kzlOdF909nZXzxjjL651d7eH5n5oyIonmjY2hMYjAr4B5C2EfqiEZvovwqLf2ZXsHXAOe1M6hBcIk4P6gzcPcH2/k6zB8njinCj6+tuc1CZQ06Xh/RQo6ey8RwPw7lPxfrRfmxwaDjudiSW8eRSo5S4G48NYXuPSuNP894cpmq0lf6MvD8f3rXVMqr1dO+ci2pMdNq25591NzYQHdcPINiwoKUuc7Dln2F9PWyHfTCbfNoYFyYMlcdtOiMdPdri6mosnF/c2vbqO0Lb3OagcOpIgDQDtBKljVlQlnWdKoY3d8J9POmxOgQ2pFVosoQLODn7UlJMaFUWV1HrSqOdOiOJiF4lTUaaWBMAHs5JRLJAeA9njM8mmskPLko3amV//7Gi0I5v/vMwRxOjDQOpIWgLaSflzuNSgimB88ZwkqmI7svlO1nrxhNV01P5HaRqFKNxeBJxndPXTqCrp2RZFvYASgaCe821umuQwC811BIsVxwBw+7nXPGxbIh4cKJ8RQt9sO+r/Bco6Ul2mw+OH8oK+JgUHQAPXXJSD6u8SmhfKwofInilgDe7/MnDqB/XDicUiIPtN5qbjVRVaOOl7PXdoBSXtWkb59gcLCD3XBTdibA23EEwC2npdKTl4ygM0fH8L5D+Qc4L8G+njROKOZQsB+/eIRDL779nEeLfX5gfhrdL64X2nxC+QcInYaCj7aj95+dxuexI/juCfH7ONYJqaFc3wDnolocI44Q5+Lc8XF8rgbHyHdfX+HMMbHk5elGFU1GVSr/6D5VWFJOcRHBFBakvvZ3PWHH/lJKjAqmYP8DrXjVAlLCYQQQg8w6Z1L+gVMZABgrraqst1WzVBP+QjlOiAii3LJaIfSqMwwLAkZKbDhXmi0pV1c7x54C4052VSsLceOSQx0KwxKJswKl8bwX19DFL6+l7ArnTBXqb2AMg9KM1A0onfvLm+mSV9bTuc+vpvnPrabb3t1CRbVaLnQHBRttKzviK5Tmq6YnUWKEHyuVFQ06euTzXTTzqWX0j6/3UH61lkPRR8QHK2scH0YnBtPd8wZz2DqKZu0oaKC7P9xGUx//k+75aDsX7ISCNCDUl48FDAjzEcpsgDgHLlyP46rXN9B5L6zh6bb3tlBBTQsr1YNjA2lkQnC70vzeyjy64KW1dOPbm7nVJkD9jgvEvW+f/v7lLp7fE86fMICum5nMij5qfSzbW0l3fWDb95ve2Uy/7qrgwqEwZKDa+5OXjFTWPJQgP0+xTAy348MxXfnaerrqtQ30227Os+VIDCjy0cHeyho2oOAPFccJg8OqfdX0lzc28nk4X0w3i+PMqdSwIQCGkDFJwd2mI0hODDAEXTIlnuq1Ji4Yq0YqqsRzK57ntIRIce86X/i/qa2NMgorKT4yiIL8D35m1UBxdRPpjCayutEqZZbT4HQGAKu7y/qahhZjbZOWXyZqAcrx4Phwfrnuyi5T5qqP1AHhHO2QX1JObV0UJVM7yLOrEy/cSQPDKNSBF0oicVZgIIPXX4dy1JJ+wcSUMFtNE6HPbcmrozvf30Z5QtlrFdcQE6rWP/DJTqpu0rMCfNHkeI4QsDMmKYSVb+jGCDG//5MdrGyipeWS7WV03Zsb6dtNJV2mDvQGUEbRdQK56uiUgQ4VUPrtrTZXC4X2tne3iuPYwV0tdAbbvqCA5pId5XSXOGZ8h3aY9uPekd9Az3yXweHvUKZPGxFF3p42kc0k5uEe1xsPvAMRCWBfF1NPC1/CODJvdDTn8EP5f/vPXHr0891ceBP7vi2vnh79Yhc99uVujjLANZg5NIJSowOULRwM1HIY4p77aR899NlO2lfaTBmlTWyUWSyOFaDOwJXTDzbkYJ0lO8W5+HAb3SvOHQxB9mNBOsO/vs8Qx9TG53q2uF98FSOK5OSBYquIZqloNHKNIrUBg1VRWQUbJocmxyhznYvMgkpCC+40oV/Yo4LUAsbqospG1Dgwubjo1ymznQanMwC4maw14j2Zt7egmotEqYlhiZEcCbA9q1iZoz5CAnxpaFI0tWhbqa5BXd0cjoSMci2HxcLrJf0gEomkv4LWfMj3NwqFdcmOMocdIYprtbQVHSrEKxsh5iMVbz4bvqP9OVwcoK0kWk12BOHyUEbRPeJ4gdoBU9Mi2CMKxRw5+3bPfEdgCHj5l/2c2gCwr//+IYNbcjoCbTXt5wM5+Z3D5nsD1AcYmxzKn1GbAPvuqOMHDALrs22tOnG+T+2iEC0MLWjD98OW0vb0BDuoxYC2oWBgh5QGgDoPz4pzsSHL8blA3j+MQCDE34vU2O64P4FokAsmDuBrXKjS3v/NLVqqb2ym1AERFBXinOH/WzOLue3fkIQIZY56QHHD0tomslgt6Rb/4er1nHaB042gLdZWHblYs/cVwgCgLg9yXEQgRYX6c7XOZq06B2RwyohkvnZVtfXKHOejRmPicNIzRsXIUEiJRNIvgeKP3Hgoti1600HF8ToCL3hts549NvBC2fPv8dkWGs//pD3FhxaHA1BSEEJ+vIA3OjbEFh6LFITdRb1nnNYd5zoW6J1v96ZnlDRx5IQjEFmDgoowDqCeAKIdHAEDwP6yZodGBGxDL64lQKeEI0VG9vQdhscHcdFK1CRCi2I1UtfQRAaDkaYMT+Y0HWejVW+kvLJaMd56cw0AtdFqMBFSwgVrI/fVqC+E5TA4nQHAJ3RUq5AF9mcWVVmNZnUNWhCiJg+N556dRRV1ylz1kRoXztZYDM4o0OKMILwTLQFR9drfp/u2ThKJRNIXQdg5qt4DKPX/d+1Y+u3vsx1OF06K53ccvOwBPkphOaH5x4X68meAto8nAygH7opHGkpqZ893d8CAGxfqw9X3/3vdOPr+wRkHHfeA8APHdzxAHQI7GWXdGy4atSY2xkAX8u+QhnEQ4tBhqHEE1tV2kyuOcxErzgWiQl7+y6HnAhFvkpMPnkOkIKLoamaFY6NdfwcppjV1DeTt6U6jBsUqc52L4qoGNgJMGRbPRTzVBor/VdQ1W8lCaxYtulRdHuEe4HQGgNULTjWT1bpfozO2ZhbZwtnUxMxRSdxuJ7+ijvOX1MrMMQOpoamZtK3qjXToDhRkKms0sOcGRXgkEomkPwPlD4XgYkJ8HE7IVYfiCc9yQ8uBQrd9wS/n4ebC0QxHCo7pLzOT6b3bJtN/rhxNpw6PotQo/4OO2+s4Fx5LjXKcy+8IvHfaxYpePvE4f1dPT6J3b51Ez181hmsedD4XCDuXnHyg+E9KDbPVI2pRpxMGzqWaunqaNCxJPINH/myrAXj/dQYjzRqTrMxRFwUV9aTVGWtd3ax7xYCmXoWpC5zOAADEuzrPxcWlYZsKi+XFhQdSUnQwlaKypUG93vGxg+O5MEl9Y5OqDR3dUSlevq1GC10yOZ6LKkkkEkl/BX3eH/58J1388rpup6tf30gbsh3niZ8szG3WowpPR/HCm05NoVih3GIbqH7/zHd7Dzrekrrj62G159X3BERcwAhzPEiLCaSb56RylwREUKzNrKF/fb+XLulwLgqqOVxXcpJB2s6wAUGUVdXKqYhqRNOiJZ1OTxOHxnOtEWcDkcRIJ44I9qPUGFuNELWxJ7+KrC4u+82uHgcXjnESnNIA4Orhmie0xsY9eZV9QnnELhghQJgspBVChEbfRk06MzW2HvnUpGujUalx4qXeKiYdb0uNk9XFjRKiw6msuo5zDhFa6GxTk7je+bU6CvXzotnDopS7SSKRSPoHqOquUyrZQ+lDFX9Uwu9ughJoV7YRal6vPRANcOaYrit1d6e4dhQDsNiRKrnYD4zJAC3+epIvDG82jLdIgwBv/ZnDnQC+21Jy0PGiOOLxpFLICXYSwroPsQ/29SBPN1cuoFzTfGixxqMFaR1XTE1gzzJYuCyX7v14O327uYRrN7SfC+UcS04euLORjgM5zFb937F80t+n4ooaigoPIS9vn0PkT2eYUHOlullHIwcOoBaDxaG+0dOpWegzLQZ09LAIed3Cxs6TDcb8vQWV+LCfWrVOaVk8wtecOnjyySddVzfFLxIv6gs/ePhil5iwnofA9Ra4+RpaTVTRZKTSBgMV1em5l2qLePCa9HhgjiyPUOKcRAV60uPzk2h7fh098c0ebtMkkUgk4GKhYD5x8Qj6bFMVC7U9ITLAk+aPDqNznltNpfWtytzjB/bvwkkDeP/Q6m3x9p5H5kFxvHPuILrx1FT+91cbiug/P+7jzx0JFIrlQ+cOpfPGx/G/P1lTSP+3JJM/g4mpofSfK8dQRKAXpZc00v0f7zhEwfXycKVHzx9OF4l9hePgneV59NYfOfwdUhfeunkih6xjDP7re1u5YF53+Hq504d/nUxD4gLZoDHln38o3xzMj3+bwcXW9pY00W3vbjlojI8M9KZF90/j+gnoJPDXd7cq3xxMmL8nfffADO5WgCgDtNmzMyoxmPcDOb7oSnDzO5sdvkf8vN3pmctGcWg+rtWzP2ZwpX87T1wygi4WimGj1sgtEB0VQoTn+J1bJnHNA3Q4uPHtzTwf7Ys/uH0KjYwP6vZcfPvAdBoUHUD7xH7eLo61sfWA8efGU1Po3rPS+POMJ5cJGco56wMdb3CPf3znKbRsXwP9tLu2Tyhzkr4NIlQDvcXkg7/uFObnQSmRPjQgxIuihQzrLcbWE015XTNd9+y3ZnOb5cFVwaVv0IIFTmdddEoDAJhz//s3ubm5vHX/JdM8zpo8WJl7Yiht0NMfYvDMq9axdQye/8FRPhQd5EnBKIrk606hfu4cbnc0YDhG4Q5XV1el0q46L3ObxUJ6o5nDs9zdnDNHCwwSA6neZGahFf2SJZKecuW0RI4eQb9veCBzKo5fpXTJiac/GAAun5pAD5wzhN9VaPX20Ge7hPLd87D02cOjOH8e9VBK6lrpwU93Ulb5gYhOeJWfunQkzRwSyQYD0NkAgBZ7bwsFfnBMACu/Ty5KpxV7q9qL2UHB/tu5Q2juqBjyEspqZwMAuhHg+8tPSRTvXyv9urOCWw92VkInpIRylMJCsS5+x24AQF//C/9vLe9/R66flUx/PWMQC9CHMwCU1uvENVulfHMw3RkAYLx4+5aJQiD35/oKb/2RK85PwSFV/LEvt88dxJELiMK47s1NB3UM6C0DAH73YnEuimoPPheoD3DXvEFsOJEGgJPHc1eNEc9BNBXXG1h+VSNtbXDAtYkxyYMNY86I0WwW58Eqnjdb7ZVjAd7/BiUaoEk8l/k1eu5kFSR0nSAfdxoT70+nDQkhf+8Tl8r65Yo99O7irbVElstX/vfWFcpsp8JpDQCnPvheIllc9p01eZDvQ5fPUOYeX9AqZWl6HS3LbGBhLDbYi6amBtHE5ACh+LtzZVU8aAgfPJaUI8gsWr2RiwH6+3qp9iLjOFv0Bg5H9PbyUuY6H7i+sKAuXJ5L7wrB0lH7JYnEEY9fNJzDOWEAePSL3bQ+S32FUZ2Z/mAAgPL87q0TuRc9FOusCg3958cMSi9uUpawKYgokDdnRBQXAETvfDvIGX/5unGUJpR3vBP2ljTSO8tyaUteHc0cGkl3CKU1KcKPvwMoNtjZAIAx9F9XjKazx8bwe7i6WU9v/JZDv++uoNNGRtMNs1OEguzHxmYs29kAAM6bEEePnDeMi9nhXG8vqKcPV+bTNqHoIsLgKqHAonAaUtag+JYJZR+GCXRyAXj2YHioF8eHbTwwfwjNGxXTXt/FkQEAPfxRQBBeWUQMfr6ukN7+M5dOHxlF0cE+fB5AdwYAyBy3nDaQbhMTDCQYC1ZmVNO7K3KpRCjhw+KC6KY5KTQtLYKvA87jP77eTb/sKFe2YONYDABwdvxDjEUXifXB5lxbRBuiMHD8952dRueI8wTlH0gDwMlhaFwgvXnTRKG4eZKhh+NJf8RoNPIz7u/j5ZT5/0CrgxMRkT+erJMcCxgzYBhFUDM+o5goop7XZDfStkK0DLVSfKg3XTEpkoZEi3H2BJzyu19bTBkF1bkuLqbZK165XX0F4XqA01YOK9z4c1Py5PPO9PJ0S5wyLIF8vI5fKzXkvOwo1tC7aytof0UrJYX70DWTo/lmT4v2JT8vNxZKMNDYjQDHAtbnnEQhaHh4uPE21QgfpxhIYOhwEyPVsQ5S/RkM1HEhvvTHngoW4CSSnjBLKEgQ8GE0Wr63ioo7ed3QdmtIbCB7SOtaDPwCl/QfUKhr1rBI2lOq7XFKGd5Hg8V76Yt1RSdEicK7alVmDffzjxJKK7zaF0yIpyumJdKVUxPpmhlJdOe8Qex9h6ILpe+XnQeUT+wjBMoR8UFi393Zow2lGkot1kEEABRJ3N+R4jsokVBON3YqJIj+/eiJH+jjLhRwDzY43HJaKoe8Q4GubjJwhEKM2Ee8r7cXNNC2vHplbaKscg0FC8VoYHQAK61Qds8dH0e3nT6Q/8IIgfUQZo8IAXjCGltNNHlgGP9eQrgf1wRARARSGkbGB7MhAV52HFe1OIYlO8oOMuRAcMazOSYxhLc9Wvy9aU4q7zu2iRx6gOgIRCdgvwprtPTbroPbJVY16ilWCOAoRujr6c6REDj32PeLxD4hBQHyCYwvn64roK83FLMg3xHcZxhLYOD4VWy/ykFxQVwLnAt0P8D5/mmbTe7GrYlrdMqgMK6JAKPOJZMTxD7jXAykMUkhZBRjFK49zkWNxsAGCPyWnbHJIXz9wIer8lWtoJ4McH9dMyOZJqaGkVlcr87XXy1YrchRb2PPv5eHc0aW4trqjCY+fo9e6EIC0dzm2HTh+whdU8L9PWh8YgDNGyHGP/HOKajR02976wkp0REBnmKs6FktlaOhrLaZvlqRTnpj27qV/711oTLb6XDO2BY7LtbPqhpaCNPxAmEun2yspHfXlFNMoCfdcWoc3X/GABqT4M8PwvEC28azY+rwglQjGJxwnAjXcmYQqgXh7QohtEkkvcWtQolaeOskevHqMaxQSCTHA3iNH/psJ726NItz8Bu0Bi44B4UdU4vBzGHnq/dV0wcr85W1DvDDlhJ6+PNdtCKjiosCQoCFYaGiUUdfrS/itIJFm4rb85Vb9IcaNqCYP/LFLvphayl3JLBvo1Iox/CsY/v4HSiW2IqjPPn//ZFD//hqN3cpgMEM2wBYFvv/v99z6JnvMtrrC8Cg8Pcv97BXvlYotSggGBHozcURl++tpH9+vYdWimMCSBPoDIzf320qoe+Eog+F2g4U9S25dcq/4H0T7whlZ2B46AwiPRZ8u5f++dWeQ/YdBgco83/uqeT0iveW5zk0JmEe5mL5jkaKjmCb9nV1nWQTpG08Jn5/lThenB/UXMC5MJrb+Pw88U06LRP7AMx8DQ7eB7vhGw6XQ/dOcqwgouSUweEsb8HxolbaxDMF77/ncW6/2ZcxtdmezeOpo9jxdHOhucNDWS+6bmo0lTcZ6M1VpbQxr/m4ORx2ZMN4aCarq/UHZZZTcvyvbh/m9Ifei7WYqfDv18z2OG1sihjYevd0oJL/wtXllF6mpdOGBtMl4yPJ10sorMr3xxMM0M06A/8WwpjUTIs4Thyvp+exhyr1V3DUnh4uZDBa6JznVxHCSCWSw4EUAITdcgrAl7tp3f6DUwD+79pxHE5cKwTyS15Zx4qRpP/QH1IAOgKvm7+XO4ei2/P1AZRGTFCCNQ4UbzsInYcS7aa8BxAZoBXLw1OMVIMgPw8ON9eId3NXkVLwlqPgnT1yruM2oJQG+eA9Q2I/TNRqONTwjO9gLEOtALsh3r7/+F1HKVoB4vdQA8G+PH5Tb2zjfYTH255WYDdMdAaefUQ2wLMGsH6r2OdWpVsCjiVMXFdsH/vcVWSHo30Xm+L3KxR2nIeugFcf+wGjCfbTUXE4bDPEz5OvLRR1GH46w9eww7nAeUNhwM7nolFr4t+yg99GhAH2FwYEKHGS3gPRNKi1YRbn1aLa4AorGY0mNiAF+jpvWinC//Fs4RycyBQIPLvVzUZ6Z3UZRwLAMHDx+IhejWLGcT3/5Rpatj2P2lx1MatfustmVXRCnDoCwOTrVi/uhZ0ZBT0XjnoKWrS9tryU27RdMyWKrj0lWry8TozyD/DQuru6sjUTL1A14+nhwQO2M7/wceQw2sLAdOmUBBacJBKJpD8BjzbCvOENh+fdPkGhg1GzO+UfwNMOYxU81pjqxHbsYeJQvPEdtteV8g+gNOP3HG3DIJRW1AfAfEfKP8BrSCMUbBwDluu4/13VZ8FxdVwe+4ljwbbwF/OwflevOCjI2E8sZ1/frvwDCL3YB3zXXVqHo32vFn/x7+6Uf4DtYh38TleV4SGL2K+tI+Uf8DXs8PvYnqNz0VH5BzgH9v2Vyn/vAuMZOnVArrCqVvm33f+4r7yc2PvPabUWpNXa0pJPJPg5FEO/dVYcpUT40K/p9fTVlmpuk95bNGh0nAJgbbOuFcq/LbzKSXHeu1yQNHuMeKMHJekMphnzJg7qtXwfhP2/v66Ciuv1dN3UGJo2KIgfphMNBmuEz8ErruZKprAOmsRx4qXv5ua8tzReXuxh8ffkUNnuhFxJ3wRFvc4cHUOzh0fS1MHhNC4llHOK4REr7xDiC1D9HPm0oxODWViGd7Ez8MpdekoCzR4WyTnJKJ7VEdQAGKrUAFim1ACAl+0vM5NpxpAImpAayhXGYbmEh3F8cijnLGPCshDIwYyhEXTBhAGcg5xZjqI+jqXE62Yl82+i3VpRzcF56cgfRleClCh/yq7Q8H6cP3EAF35DETWcgwoh4HcOP508KIxOHxkt9iGSpoj9Gp0UQjHB3nxOoLB1RbjYhzNGxXChuOlp4Xysg2MC2ZMIpUMNhtP+UANAIpH0bSaJcRX1MCxWFzEpM1UIqv9DjkRNMGeNJkXtMKQAoPq/20nSGwK83Wh0fABHMq3LaSR0B0gI9e6VSICiqkb6eX0m6YzGFws3Ld6izHZKnNoAULR6tSVpynz/Fp3xgsnD4t2jQvyVb44ehLV9vbWathVq6PKJkaz8H207v2MFbQANyHMRA5otV16dAxoOC8ovBi0YAJx14LaDIlbIZ82rOn61LSS9DxT+py8bxdWuUcxqvFD+x0HhForpdKGMw7iTIa6rXQG+6dRUVpiHxwdxxXTkGHcmOsSH/n7BcFYCE8J96asNxco3NhwZAGBA+tflo2hqWoRN+RfAAzQqIZj3xz5lljexog5uP2MQXT41kff5m43FXRqfXrthAh8nCr39mV7V7lkFZ46NobvmDabUaH/6fnMJ/fvK0RzNAuETv5cc6ceV0u2GDvR2X3DpSDYqQIlHcSosByMFzh+MEiiglu/gvMDI8PxVY9iAckqHc43fmib2D8aD3Mr+//xIA4BEIjkWoHThfRAT4ksmNWv/ApPJRO5CVkbxbGeUIiFHQ2cAft5eLFufLJCGlBrpQ2WNRlqd1UjJ4SgQa5NHjhYc387cclq+PU9rdrM+ULxxsVP3zXbuIoACFxe3wjartXzD3oMF46NlT2kLbS1o5pz/04eFnjTlH+CXvT3cWWHoHC6nNqCgAIuTFwOExRThazOF8oNcSUnfBy9ZKKvPCoUXbZaQC4xwVoS5tkABEwugGNb1s1O41ZkddH4ALuK/jvnSHcFc+xCEThk9AXnWaDmGdmq1GluYLgqfZZbZ5tmn7fkN/B2wRxhxpJPjXWHsu4nlOy9mj5LCs/zWzRO5bzuODfnEKALH6ygSCSIIXr52LM0bHUOhfl6cL71f7F9GaRPVifOGPHBEFNx/ThoNF0pwR9DK7JW/jOOq8/iMnvM4HhjMYJAI9ffiavQSiUTi7ExLC6ch4r0EGVLNYqTFYiv+h/dPN68wVYNrjGKhnjCA9IGTgHos540JpyAfN3pjRSlVa47NII3jyyioRsrsVlezxwEBxklxegOAxeJaRBYqXJdeyPmHxwL6/P+4s5ZGxftzwb+TqPu34+nhruSHq9sAgFwlKDioDuzsoDUUlCe0nZL0fdD+C/2rURwLiuxP20rpzg+20alPL+fCe//5IYN+31PBinlvFsPpCijcd4nfv/r1jVylHGhaTXT7e7Z59qlj1fHeBFEHUM5Rwf25nzJo3rMr6Ya3NtHLS/Zzfi8MBfDcj00K5fOxMaeW/vK/TXT5qxvoqtc2iM8b29uAoTMG2qohrN8OOmUgGgJ5yp+uKaRznl/Dx3Pxy2vp5ne20Jt/5HBFcolEInFmMG6ikCgMpZAr1IzZbG6XI50VuxEEToi+QnyIF108IZIj2L7fUX1M9yHaO+7IKRcqn3V1ZLDfia1w2wdxegPA6levb3Jxse6sqGsxZZceaJtzNCxNr6PGVjOdmhbCxdj6AhCW4TnDjS+ea9UCzyAst+jhijwuZwYWXH8fD7p+VsoJURglx8bYpBBKDPdjQx2U2f8Tiu7OApvijVB0tCVDiy604HIUzq42EDWFlISXf9nPfcKRx59ToeFzg2KtEE6gxCPqoahWS08tSj/ovMAw8c6yXNqSU8f3/2kjog8yAKBfPCILUMX9jz0VBxl+ofi/vzLvkB7xEolE4mzAEIsJkf9qlh+h+GJyd3M74YXv+hJ470Jn6GtGkLHx/jRtYBCnsuXVHL3jIa+8gcprm7XkYt22aMFlTp/f5vQGAKE6WsnqskH8z7Art1yZd+SU1OtpWWYDJYR506Aonz4VQoT8f5uQq+IRXIDcLcQtObsBAC9qpH2geBrywyV9FyimyImHh8Uqrtnm3Lr2wnodaTWYaU9xo8Pv1Mivuypoxd4qh3nrSG9Bb3iAtoUwknQG0RJfbijkz0iFQY0AO6gLADAfEQLSSCaRSCQHA4cKCsEiJcpkVrfs2AbPt/gLWdlZgdwIR2FfrBcGo8RF4yNYj9lW2HzUXds27itGGkCl1epeJP6p7pu6B0gDgMBkcV1rtVqbtmWVCeXxyG8sPDh/7mvgm/LMEaFcvKIvwZ5x8RdCsZrBIIFjteWqqftYDwdqAUCxuf2MgX3ufpQcAPUaUqNsef2I3Phlx9EbIdXES4szuyxah0J9dvFkTWYN5/g7mlBHwU5iuK/yiWhlRhUXKcRY8e8rRtMj5w/l2gvoIS5NARKJREIUFexN80bF8DisZk0JIe8WofjC663mblmHA63/oMt49FF5MdDbnc4ZFU6b8pupXnvkjhAYD9buLiQXF2uJi8WlRJnt1EjNQLDu9ZtqhOS3orJeQ+V1tqrWR0JDq4nDUmKDvWhkXN/Lu7blNbm0V/dUM9zKUYxisOg6M9Cd8OJGW7Ypg8OVuZK+BiLt0OIG4OUrq64fHtRKsPPKX8bSu7dNcji9ceMEZSlbnQU7G7Jr6Znv93KvcURgIJ1g4a2T6MVrxtLtcwdxVIBEIpE4MzfMSqGIIG92JqgZe967t5dzF002Cv2Aw/9d+q5aOD7R5ixJL9MesVFqf3ENCR3PQhbasvrVG5y6+r8daQBQsLjSIk2rgUpqmpQ5Paeiyci5/1NTT06//8MBTzAsm1CKu/KqqQX0LcVkabMN6s4MiqWgd/tpI6L4r6TvgWezLxXc6W/gvvbrZgLIa1y+t5I/2/ljdyUXWly5r4p0pjYK9PGgyQPD6MZTU+iV68bR2OQQZUmJRCJxLsYkhdA542Jt3n+Vi1EwAKBltrszF/8TFxkecsjOfbkGQqCPG0UHenIawJFaALZnl+N+bhNC12plltMjDQAKWo1luVZnbC6saDgiJRmDY2mDQQiRFpqYfKBFV1/DU8nrMZrVnx+Pzge2NADnNgDg6HEvT0uLoNQof9tMSZ8C18eekw76ogGxr9HxsZ7z9Aoa+8hv3U6THvuDlu6sUNawgfFhf1kz3f/xDjr/xTX0xfoiriUAIXBIbCDdetpACvU/tp7DEolE0t9APZqbT01hw/SRyML9EciIcIz1xbz3E4mJ9QIrebr1bWeEv5c7xYd6U1ZVKzUfQT0kGDd251XgWre6eVrWK7OdHmkAUNi+8LZWIpflGUXVpNXbel/3BHhZC+v0NDjKh4J9+q6XFdVNoVyYxYOudr3Y1i/cVtjF2UH4Hor4/GVGEuc8S/oWNgOAbbxBNMDI+GD+3BPswhnu9ZNdyK5jfRG75/14UVKnVT4RDYkLYGX+cFNX4KuqRj09/9M+NgZkVdja/41JDKEgX2kAkEgkzsX0tAgaJcY/FBJWuf4vjrGN67701bz3EwHegTAAcCetPn4e4B9JjfQhD/Fhd0nPOyKVVDdRTaMWx/rLsudvO/Iwb5UiNYKOuFgXZ5fUUusRGABQuKtBa6KYIM+TLoR3B3YNUQAQhtWuGNtaArpRmxkWQpW/wQ4DBncoirOHR9GElFBlrqSv0Gpso12FtnQ0GOjmjo7mzz0B9QJwbfHSDunCWz15UBiFdsiZP1r8fdx5DOmK7MoDffMvmDhA+XQwN8xOIe8O7fiOlkUbS9iiD66blcJ/e4OM0ibKrrDVgEEbV7QjlEgkEmcBxtt5Y2IowNuDnVvqBmHvbbaw9z6c9368gT4AYw+8//0hCiLC30PI9y5U1dxzPa2wqoEaWnRkdaVFyiyJQBoAOtBGbdvqmlubCyoaeqw24sHR6NtsFaT7+LOD0Hh7yJOawWXgPqbighxNVwe1wUqieMndOW+QDDHvY0CR3VfWxG3+MH6gdeO45BAOwwS4Xr5CaR6dFEKf3z2VizraqW42iPWtrKiePTaGEiP82AiJCbnxfz19IN1/9pBjqjFgHyu8xTZQfR/7gwnF8zoaPJenV7V72s8ZG2vbF7EcloFQeeW0JLp5TmqvRKHUtRiosMYWBTApNcy2XQeeC5wXnDso8x12ldv/Yepc8Rnn3B69AOMKagdI+i64XsMGBNGL146lpX+fTZv/PZe2PDuPVjw+hz67+xS69JT49udIIpEcnvgwX25LC8eW2tV/yIZovWuPGHVW8I6HXuDl2T/qRAV426KZG3U9S2eG/IvU7la9sbHN0yjz/zsgq091IGHKfDchsp7u4e4WN3VEghgUDj8qGMxWWrq3jsYlBFBSuE+fHkggjEPhgKAOQVzNOU8uYoAwm23HivQHZwYvcnE6KDzQixWnvKqeh05Jjj9avZmGxQdTXIgvBfh40IyhEVy13v4ZlelvEUpuZKA3Ld1VTuUNOl6vrsXI/e2D/TwpKsibxieHsod9VGIw3Xd2Gp0lFHHc//Dk4HlHrYEv16P97QFmifWHxgWxsrtsbxUV17Yq39hAgTy0goIyP2VgGAtLY8Xv3HxqKhXWatt78MOAMS4llOJCfVmJxn5B+Roitn3H3IF04cQBnI4Cgyn2BRX40fJQL7ZvB4WnThlk61jx4ap8MpgcK+B4ocP4gegGGCJGi+ONEOcGij7OW3KkPw0Tvzt3dAzdevpAmjEkktZm1rT3DoYh5bJTEig22JvPMYwVA6MD6PqZyXTayCh+Vrbk1tPvuysOaiXYH4GCPGtYJO0p1fJ56wl+4jwOjvalL9YV9dmuFOEBXnSvuMcfOX8YpcUEsEHHnoaCa4rnYergCPFseNCuQluLXolE0jUQB+8/J42Gi3eR+r3/JORDM8tG3p4eBxmznQkhHnB3MOgCPl79ow0u7PKrsxuFLOJC0wcGKXO7Rmcw0Xdr91F5jeYnX4N+Ue6W39RfCK2HSPN4B6KDQuvEiJCxeV8JGYw9KzABAbtZ10ahfu4sOPZ14A20GQGUGSoFA7qnOFarxUJtbfJ5xwsdUREXTRogi5v1MSoa9fTvHzJoY3Yt/zvM34sV5n9dPorumjeYxgrFGBbvbXn1VKEo/6C0rpVe+DmT6oQyDQbHBtCD84fwNDIhmDQ6M32yppCKhKJ+tGzJraOdhfX8GYrVHXMH0Z1iQjRATPCBdnlQLt9bkcfGCQwtcaE+dO9ZQkE7byhNTA2jFr2Z8+zL6g82MBwNEFo25dTS679lsxEE0QmXTomnZy4bRf+5YjQ9K6Z/XTGKIwOQy48K/wcbO62UJJT+a4XC/2+xnH2d+ePj2DhRUK2lhctzqUHb8xBDyYnljFHRdN6EAeTl7sr31DPfZdBdH26nuz7YxsYjjc7EAiLSUYYPCOoXgq3kAC9dO5Zev2E8R0Q5qW52woEB+fSRMWyoxRirZlD5H7I70mLxbnVWEOeBSAhEB/eXs8ARAGJQqGvpmXG6RWekrOIaWLiWTg6tl32WOyANAB1YtOAyI7ladzVq9a07csqVud2DgRLCb3/JF4U3HHuK3Ce14+nubksDsOBYVf5GOww4eoSLj4gPprTYQNtMSZ+hqEZLf/tsJz0nlOTcSk27t1ZrMHNhuv/7ZT/d98n2du+/HRgNbnh7Myvqdg8olJ8/0yvpkpfX0UdCGcqvauFxqkVsqzMwDOGX8LfVcOiYAM8plKs/9lTyvgAo81vz6mnVvmr+N8A2MO9vn+4Uf+t4GYC/67Nq6Y73t9LSneWUL5RrwPULOkmZjVrbu1kr9uNwAig88z9tLeUK/t9uKubIBQhyiIBAVAAiDHIrW+gHscyCb/eK/Tjw3n/os13007ZSKqmzGSOwDgyGpfU6Wry9jK7930bKKGlSvRDcX0G63ZzhUaz8I3Ll83VF9KO4ntvz62mbmN78M4dWZFTzPQnj0JTB4X26tZXkUE4fEc1RRMMGBAp5RV674w3k17vPGszPFKK01A47hcRhQvF1ZjgNQvztjdS8EwXe8zAKQp7tCbtyK6i51VBhsbTtWbBggQwF64AcWTtx6v3vjxYjw5JZo5MHPP6XUw8bGtTYaqa7vsimx85OpGGxfsrcvgtyfWARwxjv76N+T7DeaOYQJ08PD+716uz4eLjSb7vLWamzK3QSiUSdXDw5np64eAR9tqmqx2HwkQGeNH90GJ3z3Goq7YWIjd4mMsib3rt1EqduwJB01n9WtRuc7Jw3IY6evnQUC4rrsmrovo92sLFA0j/Y9cJZLJy+tzKP/vdbDntrJccHnGdEP/3jwuFcS8VoVve5hgxsNBnJ3dWNfL09lLnOib3jGXSB/pQG8eA3uWygf/nygcocx+BaP/zO77Q9q+w3dzfjdX/+3x0HvBYSGQHQGUtgSoa4bXan51day2oOVLZWCwiFRR4vCn+YxaR2kAaAcQ0hXxKbp/fU4VE0e1ikMkcikUj6J/BconBZZ9JiDkQ5rcyoao+okUgkB4PaQEg5Q3qoM+T+o/Uf3N5ens5dGwpjItKBoQ+otQZCYWUjpedVmK0u1o3BxeF1ymyJgiwC2Imi1R9bkk85112Mg+elxIS6DhoQpnzjGL3JQkvT62jGoGCKCOgvHnUX7vsJC5qHu7pvARg8uBCaOF43cazOHk6I1zvC/EbGB9FP28rIIItjSSSqRY1FABHNPz4llOs4YHyvaNTRzsIG5Vvi40X9B3TCQJHK91fmc+eIY2Viaij986LhXFjyLzOT6OLJCTRcjKPNOvNBtTnAaSOi6NXrx9M105M4HcVR4VWkJyy4bCT9bf4QOnNMLP2wpVT5xsYlk+PphWvG0oTUMC5ICa6bnUwPnD2Ebj0tla4W256WFkH1WiPXA3EEWm+ilghSv5bvreJ5ODf3n51GtyjbmDIonCrFeapstBX07Aqk1vxlZjIf/x1nDKJrZiTRhZPiafawKPLzcedUI0dhuRFCwfzPlWPonjMHc8FSpApdOS2R/nnxCLpR7N+80TFcUPTssbFckwP7hLodYFB0AJ/nq6cn8vxxyaGcjiTpHaD3zRwaRVdMTeSULPXbyeD9N7PSixRRleq9PQKRsXgn+Hi6c32o/sQfGba6RPNGdN/a+qf1mbQjt0LjZnX9vyUfXJunzJYoyAgAB+goaJHRYG7YV1RNRqE4qg13oQCi96mprc0pQus8lC4AbSq8lkcKLjdOQ2SwD914aorMjZVIJP0Kjd5MazKruQ4ECv2dKRRIGAPQ8hHFKRHKHBbgxZ0pYMRAfY1jwc/bnV64egwtvGUSK9yIOECXgWTxmyhE+OZNE7jzRkeg6CaG+9EAsWxarONK1Rh7U6MCuHPGqISD1wfYBn4rPsyHBscE0Pt/nUz3npnG3TKwDibsz8vXjuVih45aYeI8YBsDxDZQGPTTu07hdrCjEg9sA7n2b9wwgc4aE8uKUWewnzAkfXPfdKHEp3GbOBwX1oWCPi0tnB49bxi98pdxfMydgeEARUGx/JDYQP79+88ZQkPFZ8xDa9PrZ6XwObVPdmDEiQryap/vKNpDcvSgYwsMOcirdoYgSVtbaCs7vpxZ+Yfcbza1cTE9d5U6AVv1Jlq9u0BcbWudpq1lizJb0gFpAHDAplcu11ld6cvs0lqqa+p7OZDHCsY9Ly5+IgYBJ1CK8XJzd3UVii+iHqTHG1V+YfmFxwUCmUQikfQnUORvR0EDGzTRwvGmOan0xCUj6bXrx7OiWFavoxcXZ9KXGwqPKfcfyu/V05I4bQqg0OD/fs+mV5Zm0cIVebRD/Bvv08hAL/7eEd0pGj3RQUL8PDlSAFXa4e1HMc2P1xTw8cPjDiX50fOHcRh3Z+zbjw72oScvGUEj44M5IgHFLj8R20CLRLwL0EbxCfH9OeNilTUOgFah/71uHCWE+/K53FfaxO1E0Snj9z0VVNNs4HfsKYPD6cVrxjgsMmvfDxgSrpmRzL+5OrOaPl9XSHuKGmlPcSO3BX3llyye7GzOraX/inNtn79wuXTi9Ra4L6+fncxdMrjyvzJfrSAfHDKgq4urQ0OXM8EtssUVR+//noxB/ZHd+RXUoNGRq9X1uy2v36u+fO5eQBoAusDSZvm0sLzBXFzdyEKG2kD7EwyEeKFjYFQzCBP18HBj97fNAixBrh96ac8XAh88NBKJRNJfqG8x0NPfpVONRs/K5zljY+msMTFcE2DJjjK6/5Md9P2WUjKYjm28h2I8JilYvC9dOR3ime8z6INV+fTZ2kJauCyXHv1iN/3lf5toU87xSy/FOA1D7fKMSm5ziJahrwql+JEvdtFHq/OVMF43juiyh853BgaKlEh/LgB75/vb6D8/7mPF+uHPd7ESjm0gguL6Wcl8zHZgTLlJbBeFF1FE8oOV+fTApzu5K8n/fs/hYrK3LtwiFHXb8UP5v3lOCn92BFqcQt74z48Z9OQ36azUP/T5TvpqfREbAT4T+4LJLpHsK2vmLg/2+cvSZfh/bzEuKZQuPyWRvcHOIBZx6z8x2WRftaq9hwfivq0LmAvXfVAjGGPS8yq5yKEY2z5RZks6IQ0AXeDiTgVGi3nf5sxScQOpb3TE+IcoABybU6QBYNB3deX2L2o3ePQEnAIh87HgnCDDKiUSST8CCvllUxLblVUYAcDveyq57WNW+cEOH4Q6r3ryNNr877kOPeVd4evpzt5zUK81UUmtlsdOAKW5ullP+8Vvde5C0KuIlzXy5l/8OZP2C4UYv8W/3aSnL4TinF9tqy8QEeBF04dE8GdHrN5XTS8t3k/ZFRruAINtoEYCvPn2lpgx4lgnphzIq0Xo/mCh1OPsZldq6PP1hVzvoGPLUfw+jAn4DJCnj5QFR0DW+GZjMf0prlOD1sgOCNQekB1pTixofXrDqSkU4O0hroEyU9XA+dPGziBnb/3HkRBC7kcNEpwPNaLRGSmnrA76zUYKKdmvzJZ0QhoAusDHpNeQ1XXNhr1FVnurDLXB1j8hzKASqNrBMOcthDlWfFVo0DkaEPYX6OtJd505WEYBSCSSfgE84k9eMpL+MiuJfIQwDyXcoGgxUwaF0eSBYe0GATuQcxFKD6E3rJtw/c5o9ULpV5Tj2GBvump6EtcEOJFA2f56Q5HDIn1NrUZam1nDHnOkK6TFOla8W41ttGhTMYf/dwbztuXbPPjoB54c5c+fcQZRoA9FY8GfuyupudVxUciy+lb21gMYW1AbwBEwOPy0rZTrN0hODngWZg6J4LoTkAGcwQFkUY4TTi+V6rw9hrt/iUtuSwNWJ7WNWsorq7eKy/7B6qeekoNNF0gDQBf89vq9BvE+XV/d2KLZknlwdV61wKHx7m5kFMKTE7wDuNiJm5sLRz1IbFEAEABQSOr8CT33ikkkEsnJ4uHzhnK4P5RVhMXf//EOWrWvmoV8FL175PxhXNiuo5yPAnh2yusPrtjfHS2GNlq7v5o91PCa/vWMgfT8VWPYaBoTYosMON7g1dxVtxbUAIDyjZxedLiB8u0IjPXGLgz9CO3HOYEjAMoRUgEY8bmjIr94R5ny6VCaWk2UU6FhJQuFGVHA0BGNWiMVVB9bUUbJseHv7UGXTkkgfx93vn+cATh9YBNE+L+zgy4IKBiq5gLQO3MrxFijL7NazKvFoOYcN/lRIA0A3WC1WtLFnVO1dPOBojRqAi97GADw0maroMrBcIfWLxZZDLAdhIHCEIR2UcjzlEgkkr7KWWNj6PSR0ezh313USE8t2kt7S5royUXptK3AVpAPleKfunQEF6WzM29UDP+FJ3yLkq/eExAui3apCLXXm9pYwZ6eFkE3zEqmT+6cQveeffKjpzCGH6sXl4vAOdhEROCBd0JDS/eRkDg/ECNwDVSsW/R7pgwM4zaaZrPNuKR+bMX/4ABycfIbEzWwMNm6IKj3XKzZU4DxbKOLi3eNMkviAGkA6IbwsuD9ZHXZm1FYbS2paVLmqgtUQ0VBFIOx7/V7Ph7gePEScIbuBz0BQh8KAoYFeHJuLLw3EolE0he5dHICK//wWr/xeza1KHnnCCm/5Z0ttDKjipXZYF9PevryUTQ1LZyCfD1oQqotr724VtueLtBTEIL/xm/ZdMkr6+jn7WWcEgClO1IoxzfOTqWP7zyFYk9QNMCJxsmLpasOpMHcd04af0YVeGfALuuhHbSzSzdoaw75V81dECrqNLS3oApevnWzgwtl9f9ukMN7NyxadBluoq/Fy964ZnehMlddQJhCOJDdMqh2EPaEFwEXP5SpAAyEWfht5o+Po+QIW/6nRCKR9DXsirbOaKY6jeEQFQaRACgwByMAiuKhPd4TF4/g9TDO/byt7Kjzz0tqW+nxr/fQPR9u49/Zml/Hnve0mAB67MLhylInHqQm2AV621h+5CDsH+lxoGNUeF0Hr390cPcRYijICHkCYgQiLSR9C9wj956VJp4FX/F82Iz/aocL3sH7L47dzdW51R2MDTAAIHVKzefih7UZuLdrXCyWbQsWLJBCfjdIA8BhaLV4/2q1Wpp351WQXggdaoSLAYp3PwYHZwDhT8DWCkUCIDAPCPWliybF8wtCIpFI+ioQYB1FsCIX/dkfMmhzTi3/OyHcj3v4QzEtrNHS+qwaHuuOhQKxnV93VdDLS7LYKABQ9X5g9AHjKYRte1g+OhYcCzhMny7adeHdjdZ7OD4oO/VdhOnjXHl3kf/s6+VOqVEBHAmIfW7SKtGAYvfLlAKI4PRR0cqnQ0FhxmFxQfw7kCMqG3peZ0FyYkBxzFnDIvk+OVpDUX/D3vXJFvKuzHRSTGYznws1F/9r0Rlp9Z5CslqsVQZvt3RltqQLpKR/GLa8fm2zeBEuKq/VUHmdOqNJ3N3cyF0IVCgCdKy5hP0BWIMxIQJA1gKwgcsOoeDSU+JpTOKBglkSx0DgDvb14D7ZaJUVF+rLf1FHIaCLXtxHCqJVIgK9eLtRwd7inj1yCQb7adtHX95Wfwa51ii8hvOBsO6jBRFP9u0gJNbJ5cJ+RYVSCR/e5rPGxDpUrtGv//5PdtK6/TV8bW3KMXG7PijIvaUIoI2d3dONbXbsLd5qMJPBZHu3pEb5H7KfqCVw8eR4Su1gNOgKrHvtzGRKjvQ/ZN/xbE9Vah2gyB8MHI5AO8NrZybRgDDfQ+73AeI5GJccwp9bDW3tHQEgCfyRXtkuE5wtzjeMBY6A8cN+LBWNOtpd3Mifj5UhMYFOr7j1BuhcgfsN453RSQr/saGjrU08/67tTh9nBecC8j3GQtRCUCs7csrZCEBW1z82vHizRpkt6QJpAOgBLuT2fnVDizm31Bbyp0a8PT342Nqc5OWA4wXO0AKxp8AzhpflE5eMZIVR4hiEwl47I4levWE8fXPfdFr88Cxa+ugs/vvVPVPphavHcKGyYyUq0JsW3jqJfnl0Nn15z7SDKpn3lFgh3L9322TevzdunKDM7Z/MHxdHP/1tJv3yyGwO7fbyOLrXFxSZ7x+cQUsemUXPXjGKPLvwrkr6Hj9sLRVjtu0dhZZ8t5yWShNSQtsL8cETPWdEFN171mBucwZg2IQSiUKAeDbPFNe/p4X7YGhCVNSMIREHtf/D9kYnBrcb1aoa9RxhYAct+xpbbd54LAcFPtTfk6OrJg8KowWXjqR7zhzc42irUQlB9M+LhrPRI0xsB/c+ihE+duEwNgKAbfn1XBDREdjfSQPD6HGxjbmjY9pbIqJbAroqoHsC2JpXR9kVB+TmrPJmru4PBsUE0D8vHE6nDApvN3YMjPKnCycNoKcvG8VGDdRm+HRtIbXojy1aUqusPyQukKaI38N5Gio+j02yGSokR8ZscZ1hKEK9H5WKsIfQZmljI5a3l4fTG3kh22EchNyr1nOBtN7N+0pIb+C7/BNltqQbpOTTA9Imzqk3uXic5evtETdhyICDXtp6k4WWptfRjEFCGAhw3PqmP+AqFD+TUhyJq6XyJ/UCAUYMElwgxk1cTzVXRD0S8MIMFcIhckI3ZNc6RUTIkQDP49/mD6UrpiWykcRTCOLoxY3+2MjFRYslVCFHlWUUC+uoFBwpEMqvmZHEgrqruD235tVTbmWL8m3PwLU8f2IcBYj9gnfvy/VFyjf9j2lp4SzE4lGF93VFRlW7l/VIgCdsTGIIjwHwhv2wpaRdqVQbwwYEcdjvnlItC4A9wc/LjQZH+9IX64rYm96XyK9qIV+xfyPig7k//RihEKKN6Vyh3J8/cYBQ1gfQOWPjaEJKGD+PUMRf/TWLYoJ9WFlHmhMUSiixeD7hre4O5Es/e8VoNirMGRHN5/I08fnyqYk0f6xQxsUzamqz0Nt/5tK+0gPKN+7PoXFB7P33Eu/TkfFBNHtYFJ03Po5brg4X/4aYWlava2+Zh210ZFxyKIdtYwyubjJwmsFksd9IacB2zhPbwTxQWt9Kj36x+5DrhXMzKtHW771e7FNaTCAbIA5sI47D/0GxOB9//3L3Qco7xgzIO9gXnG8cD55DGDgvnBTP07zRMVx0Eb/xmVD+McZ0vNdgRDlTLBPq70U1zQb6bnOJ8k3XQNFPjPDjiIMpYn/PEL+H8wajzo9b1dmW+XiB+/75q8dSoI+Hase5zrDHW8l39/J0d3oDgJHD/4mEDqMKWfePjHr+O2+ErbgrqGnQ0ndrMqhOo904K7j0hdWrVzvHzX4MyAiAHhBQGWMWA8rv27PLSadXZ7V8jAnwhJnEoInB0xnwcre9GJyh+GFPgeAGgXOGEHRHJAQpcyV2IEydMSqaw3Kh+C/4di+d9Z/VdN6La+nil9fRXqEE4PzBEwlB+VjyfzVCmIdHDwJ5UW0rbc7pefuy/sQFQnFb9eRptOap0+ksoVR1BfqHVzfp+XzsKW5ko0tHoOzYtwPFtyt+2lbKih+UpXVZ1U4jFKsBKNvvLs9jJdKuqOJZg3cYymFqdAAb6ZCHvj2/nu77eDt9v7mUbnp7M23MruX18f0wsTzWOxwWMR5iHShPQ2MDaOaQSKH8xrCBL8Tfkz3VC5fl0pJOPfLhCX/5l/2ULu5TKMY+QpGFBx2KP7zvMEz8+4cM8XzbQuW7uwNxf361oYgyxNiCWgADxTHi/sbvY7yGkfGBT3ayQaMr9MY2+nJdIXv34anHvmAbMD5gG7lVLXT3B9uoolPuPr7Dbz/30z6qFso7gCKPaCScbxhUMMZhrHrrjxxauDyXj70z9uPr6ZP22m/ZHEGBsRRGFpy3mBCkQUmR9UhAyDeipRAlgvvQWUY6W3qnVci0UvmHOG8WzySeUzU7ukprm6miXiPucdcvZPG/niEjAHrAvn2LrCmnnE+tBtP5SeItNDAuTPlGPREAAIOD0dTGnjF4xVWPOE68JEzIE5NRAO0IOYE9xhAUN+fWHZWXVa08eM7QduUSHjsIxxCsMKEAGVqMwcOIly3mIQ/5aMNhUa38lx3l9MHKfFq0qZj7bB8pEPDR3QHXE/vXFyMAEMI9Y2gkn7PdhY2sNDkiv7qFw4txPhz1ch+TFMwh0gjv/lko+VVNtnzxzsAL+blQhj5clS+UQvWmdQG1RQAAgxBm14rnamdhA1/j0jodldW38v0BL/zyvVXs9X9f3Ce1SqcArLNyXzXVimuPY4IijJaB8NR3B54ZRN7UtRioQGwfijv+ZlU00/qsWvrv0izuOuDoHtIazOytxvPfKH6nuLaVf/fXXeX0r+/2UrpQ/rFf8FJiv7E/HbFHAGAcwXMLw0eL2CaOCcUHsc6yvZX0nx/3iXPgWPm3RwBAKf9oTQE/OxhX8AygJSKMCr/vrqDnhYJf2cXzgkND/QREyuCYyhvEORfnG+cBBoyNOXX05p859OvOCo5q6Azeq0h/QNeGneL5RqrC4UCthj1FTWy4wH7lVWn4Onwunv/DRW1IbKCGzMWT4jlazUX8J24BpwAyndFkYmMRimQ6u1yHNFcYRH28PdkgpAY6RwDAULtsex5tzSypdnUxP1Cw6ReZ/98DpMbTQ2bdvXCAi5vrd4Pjwya988AFylyixlYz3fVFNj12diINi/VT5vZPMHBqdEZ+mPx9vKAfqx4Mjq16I/dG9fTo3wac3gQvClchOr+1LJfeX5GnzJW8c8skDkkFM59axgpCRyamhtKL14xlL9/uokZ6+POdrDScLJIi/OjtWyZyCDQUkHNfWK1803e4ZnoS3Xt2Go83r/ySxcr50XDu+FjORYYB8y//28jn39lBugPa4H22qcqhZ9YRkQGeNH90GJ3z3GpW9CQnh5vnpNLdZw5mI8EDn+xgY+KR8tC5QzmNCEaIez/eTtuEEi1xDlKi/Okl8S5KjvQT95Dz5P6bhPKPfHBfofB2TNd1Vlp0Bn63Qqa31+7o7zz4TS7fzy9fPpD/bTCZ6Z7Xf6HskppP/IMsty9ZcJt8cfUA+XT0kMjK4AoXK2XmltZb8isalLnqApZSDJgInzKLyRng/rA45jYLH7fEBoxA8CDcdtpAzvuUHMqFEwconw6Allz2AmPwWh3OwyiRSCQSSW8CA/45Y2PZAIw6J86i/EOGg/KP45fKv83BhfOBTl9qUf4dUVHXQnmltRYXC/2+hMpPnseln+EEPt7eY/Z9710tnqG3r5gzyv+W+RP55KkpAgAgH7651cBKsZ+3c3jEccwteiMXQvT06J0WbmoAL1FPNxfakldH93+8g8M/nZ1zx8dxBW+cG4Tw/vXdre0h/sgLxncoAogw46e/28vhwUcL2gmiSj0qdaMGwHkOvPcwYA0bEEi3zEmlUYkhXHDLaLKw8eHdFXkcIv1/1449bAQACm7BoHH6iCgaEO7HYxtanCG0+PstJbR0Z/kh0Q7g8qkJnGOKkOL5z6/mXOxrZiRzWzHkWKM1WXFNK322roB+21XB4cd2fn54JiWK3+oKhKw/sSidlmy35VfPGR5FT4nzixxuhO+//ls2z3/rpok0Nc3WCq0rkKP9j6/2KP8i2vivM7g423viHCFvuXMdABReRAeF288YxAXJwgI8WYDSiGudIa77O8vyKLuiuf3adwTXDZXf75g7iFIi/dkgBO97eYOOUxfeWZbLYdwnAhkB0H+REQCSo2X4gCB659ZJPI45SstQK2aziYv/+fp4SQOAoFVv4hTXQF8vVdXP6BwB8Op3G+in9ZkFbS7Gi9e8fMdOnik5LPIJOQL0LtZfxV1XuDGjmOqb1SkYQfFHMUBYDnvSIq+2tpb+9uAD9MUXX3DP1f4IjtnLw52txzIK4ABQwCA8IIf07LGxrPQ6OxDC7YW7UOX76ulJ3J/71tMG0nNXjWHlH4ryq79m0+p91bzc0YK2/8hhBP5ejsu13Dwnhf534wQ2EgQL5R9XCC3CkPv9vNif+85KEwqo497ddlDJ+/UbxtP1s5IpXijkUNIbWozkKZ4LVBlH1wMo3tHBPsoaB3ATSjEUYxTqQlu2V68fT3NHRbcXWMM20CMcRoJbTx94kFCm0Zn5d2BYwsscYioUFczDhLxpUwel1d3dVfwWl+44qI0bjC1YvmO+OoqS2beDqbOi7unmxvdzgA+KRB18X6P2BdrLfXj7FD4WKP+8X2J/0B0DNR7euWUit0/rXEgOVcv/ceFw+u9141gIx75iPRSSg7HjEqGQ456RSCSS4wHa1D556Qgex1A/wllACiucOR5ClpPKv837bxYyOd51ai6eWVbbTCt35SPMZYeXi9bmFZD0CPmUHAGbXrmlXgynn9Y0aWl/8ZFb408UVVVVNGbMGBo/fjxVVFQocx3T0tJCN954Iw0bNow+/vhjnueDHvniQDF4HI7GxgZ69dVX6b133+23BgBgLxbTn4/heAABAkocCglFBtr6TTszUO7RixxKq7tQIK+YmsjK862np4rz48UVue/8YBv9uKWkxx7XowUtvJA/jwrlMNasyaymi/5vLd2ycAsXSYOCOzE1jILE912BAnHomQ7lFB7/F37eR5f/dx1d/cYGuhGV03PqhPDgwn2kHxIKb1fgXNwmFHzUPkBxNngssR/L0itZuYcn6rIpCRQXesCIgGXwOyjshZSjtjYr5/9jHqZr39hIa8UxHY7nxT5jeXjy7cXYnvp2b/t2ML35Rw7P7wmo8XCVuN9hUMH1fuKbdLryVbGd1zfQHe9v42sMAROtzXD+OoIoCkQq4Nyv2ldF1/1vE693+X/X01t/5lCBWBepNRLJ4cAzDaUGhUXtffGPFDxXeCRQQFRnkO82tYNx57bTB9Gg6AAhvzlP6D+wy252o7mzAwMAxg8f7+4dAP0dFP9r0RlN5Oqy9M//e+jo+y47IdIAcISYvU3valuNTbtyK/jF3Bfx8vKi4OBg2rFjBy1evFiZ65i8vDxau3Yt5eTkUGpqKs+DgIreqfC+Ha5CNr7mqqtGI//tr0D593R343wpq1VGAXQEUQCpkf70l5nJTm9Zx/OAUHZUqsftjurW8PqDP/ZUsPJvb/1lJzLIm0PwoajDI9wbwAM+Syjl/t425R+h7A9+upPyqlo4zPyeD7fTiz9nUoPWVgDIEbiWSGlAD28oCEhZ+GJ9EacKoD/57qIGuu+j7dwJAmPCaUKxRd/1rkDEwmdCgb9TKMkr9lbxfjz02S76bbfNCInQ/etmJfNngPQE/A6UbB5HxH/4jHk8NejYKHE4UDEcyyNiwE5Ns23b9gnb7Qke7q50x7zB7MlHRMFd4noifQCh8NjOppxaeub7veI3DSxoXjQ5nj1udtJiA8Q2XEgrlK1Fm0q4ejrWQ4s2GCgufWUdvbo0S1laIumaj1cX0Pi//06zFyynXeJZPBpeXZottvEbzf33Su4aIFEvGOanDg5no6TViqr//VceO3Ks7LByFzKcq4tUayCL43wgGsLNVb3nA+nKiMgWcrvGQj4/K7MlPUQ+KUfIuufuaBDK4qdb95f12TQAPz8/mjFjBue0v/vuu6ycOwKDxObNm6mkpIQmTJjAkx0ItzyIHGcvZl/CQ7w8oCyZTDLXvSOQIyBMXDIlnuaOjlbmOifhgV5039lpNCI++CDFGkroy79kOWzH9c190+i3x2bTnfMGsZGpN4gN8WkPMYcijRz9jhEHMFR8uaGIW4Qhb90RIxKCOL8d20B7srWZNayIdwSGgY9W5fNfLHf2GMd9+rHer0LRR2tEDulX5mM/4H23tzBEkcS+zFljYtqLXn68poD2ljQdck6QR70+u5Y/I3ICobZ2OJJI/IexE4aZjmA7mHc4o6pEAnCf4H6xRQIoM4+Qg7ahzJOoE9R/uXJaIkdhofaKM2Ey295xeL92fC87K7bif1aOvFMze/MrqbJBQy5Wem/1y1fbXsqSHiMNAEeB1Wr+rKS6Ubsrr4IFvb6Gh4cHTZkyhUJDQ2nPnj2Unp6ufHMwBoOBtmzZwn9vuukm8vY+4MlCKBlybtFew1kEBxwzjAC2WgAyXLIjCCd0d3Wlu+cNbu+D72xAsPrPFaM5jxve7H1lzaw4g6ggb3rsgmHs7e+M/SWM3PzeEk7goYbAB2B0QFi6I7B/LXrH3m94/hGVAPaLY+mqyCPm20OQI4IOznm3A0Vj/f4azr3vTHOriZp1tvUD+ng44swhkexJwzlDDYeulPU9SgSIv7gOHaNi0I8eghfujzvOGEQTUmx9iiUSieR4cuW0JJqUGsYRe31QLD1ucOV/ofAiz13Nue5HAuR2vJdQ30qtGM1ttD2nnDRafbObxfKmMltyBMin5SjwcLcUiPF1x+9bcljYO5HA4ACPfmtrK+l0ui5D71EDIC4ujvOili1bpsw9GOT/L1++nIKCgujiiy/meVgeBgFMZqOBtFotNTe3HHGIPwZl7CN6sjoC28P+Oyq6h98xm82k1+vbjxP701WBPiyP38FyWB7rYf2jwctdKChCS0MlWckBcOVN4l5HIbhrZyQd5PV0BlDo7slLRnJOPULqft9dQTe/s5n+uzSrPfR8WloEV+PvqOROGojlbVo/QsGR594beLm7shEAoEPA0YBteIoJzB4eRd/eP83h9Mxlo7iyPQjz77ozCArdOaJNPJ8dw/P7Mij4B+DJf+maMQ7PByYUTIQxB9PkQWF8f4Av1xdzBwZEAYxMCKY3b55IH9w+mc8vzrWymEQikfQaeC/ddGoKuYh3zYmWSU82kFkhA3p7OJdM0hWQXZHKCmeWmlv/afVG2p1bSULq+Kk8JOTo2y05MdIAcBQEF4fXuVhdVu/JrzTtKzq2St9HAga6P//8ky655BIKDAxkD/8FF1xA33///SGKNpR/pAGApUuXCiW+mT93ZOvWrVRYWMjKv6+vL2/j/fffp9mzZ1NaWhqFBgfRgOhwiooIpUvEMosX/9xjxXpvejoFBvjTgqeeZOW9I/idu+++iyLCw2jDhg3KXBs4xk2bNtE94vuxY8fwNrDcnFNPpXfefptqag4uvtiq1dKPP/xAV1xxOcXGRPPyI4YPo/vuvZeqq4/82nD9A3QEsCKEShoBOgLBApEAyDE8bUSUUxUzO31UlBCyQlmBQ5G7l5bsZ6/4+qwaenlpFrfBg6KPtmv3np3WXh1+RloEz0cI/L7S5i6V5COmw6k/EsNcV6CA4aCYQIcTWgTaDQXIbVcz9tMK70lShL/D84FpQKit7gNSYxq1B8Ze1B649d2t9Ouucm715+HmQuOTQ+nla8fSl/dMpXPGxbVHXUgkEsmxgi40/7xwOHt7O7czVTs2Oc0i3k/uqvZ29xSIAnqTmRV/GADUjN5opoLKep3FYvly31OXOvY0SrpFPjFHwaJFl7VZXV1+FR9rv1y+2zbzBABl+eabb+bCflCU4en+9ddfOXz/B6EEd+aqq64iT09PzvHPz89X5h5g4cKFrPjDAIDlsL3ffvuNt3366afTM888Q0899TRddsWVtG7dWrrpxhtpxYrlytrdg20BoxEFvjq/lKxkEN9jmYb6g/sSIyXhL9deQ78sXcrGjW++WUT/938vc12DBx98gJ5esICamg4UM/rss8/ohhuup/3799OLL77Ey99xx51iO5u5G8LRAAMACskgrKw3lCs1gSgAeEfRn3pUQrAyV/2ME0qcrxeKRFppnVD6a4XCb+enraX00Gc7qaJR124EePziEVwwb1xKKM9DjYC6E9T7/WhAuDuKCB5ueu1X5yhgh7SH53/a5/AcdJz+JqbleysPShVAtMNTi9K5ywEK/tnTRAZGB9DjFw2n62fLYpoSieTYQarRbaen0oBwXw79dzLnP7WZbbVpvA/T6tZZQOE/yChsEFG7g0a8c60W2uLp6bZb3ARSUD8KpBRylFQFFG0Tt19OXjk6A54YPv30U1bmOwOF+MUXXySNxiZo2pk0aRIlJydTUVER7d69+6AQerQH/OOPP2jQoEE0ePBg8fy4kL+/P33wwQf0+++/0+uvv04PP/wwPfr3R+i5F16i226/kxoaGuiN199QtnB8uPuuO6muro5e/e+r9OSTT9FFF19MN99yCy369luaOnUavf/+e7Q/M1NZmujHH3/gsH8o/TfceCMvf/c999Dvf/xJQ4d23basO+wvFEsbagH0ksdWRcDLEBHoTQsuHek0qQDI44dVHQYhg7HtkNxwRAU88vku7vmO5WYMiaBnrxzNPfCxJHLGcyoPfj6PBaQS2KMJYkKOrj0jQvPtx1FUq+WWfYebMssOjSRSE0az7XygAwoK/Tk6Bx2nlRlV1OKgyKJBrI9rjq4It727hd5Zlks6cd/gPjpjZAwlRfopS0okEsnRMSE1lE4dHsWeX2cL/Ue3JjirkLYpW6vaMCF1VdwG3k4gl4nDhIdufcjEwKPz9EmkAeBo2bdgAZLiF1ot1hMWE9tVLj9AiH9nA4Cbmxs99thjrMSi1R9y5O0sWbKE8/BHjRpFsbG2yt4wAqB9YEhICEcGICrAS0zhYSE0ecopFBoWRnl5ubzs8QCGBxQsRArCzFmz2osS4jhQp+Cvf/0r7/PKVSsPUcw14vjtqQYogohjcEc+/1GCYjJubi5cXVZGARwM5AxEAiSG+3EkgD08XM1AuMJdwIYyH8fW9d1FjfTyL/u5Kj++jwvxYYUPit/XG4t6VUBDlWe90iIvNsSXfD0dh/uhKGFXlYBbDWYx2baRLBRS9Ps/meDXe8trgfoIR7OlnCrbGBrs58nt/Y51b2AsQ/QHDABb8upYUA8P8OSCkhKJRHK0wAj/6HnDOJrI2UL/Abo1odOV2kPdewrkC7OQi72ELKDm3H87Lm5uTeRiXb7ossvUnZd4HJEGgGPAv9X6g9XFdb/yz+NOTEyM8ulQoCRDYe/M3LlzKSIign7++ef26AF4zD/++GNeft68eazsdwSe/p9++omef/55evDBB+nvDz9MH33wPufbZ2UdvxDgVatWsbJdUFBAzzz9ND34wAMHTYuXLOblamtr25Xya665lo0DL774At155x305RdfHFXuf2eg6HkqRWWOtqCgmoHAgfzns8fG0vQhEap/4VQ06NgrDAUVHlyEczs64jWZNbSnqJGNBXbQkiclwr9XK+AjBaG4zlb8Dy0BzxLXobPyPHNYJIecd6Vsojc90hYA2hpOGRR+Uq8jvDgRgY67DBwpc0ZEHVVO6Jfri9pbFj583lAa3IttC+1jFkJ1cU9IJBLJ0YBx8t9XjOKivHgXO5v6D5mMc/8RmddLRuP+DheuFjeCt6e6a8zguuNd6ubq1uzXat2kzJYcBdIAcAwsWXhbq5uHx/vKP487N954o/LpUM477zwuCtgZeMLPOeccLp6HAoIA+fJIC4DiD297R+CFnzNnDv/Wk08+Sa+88gq9+up/acnin9rz+o8XCP3Hg40ogNdff41/t+P0+Wef8XIwaEBBB5dceimnB4wbN46/v+uuO2nuGafTJ598ckjxwSMFlmVEAmDAkakAhwLBA97wv54+kEK6qQ6vBn7dVcEF3kBKlB+9dO1YuuestPa+9mEBXlyF+Y0bx9OMoeL+FPNgkUeIPYq+3X/OEHry0pGUEN47od8oOrg9v56NMD6ebnTznFSeYASA1//R84fRgktGUnyYL++HI9CVAL3/oYyiJeAjQuG97JR4ToHpCDzhd84bRK/fMF6Z07s06UyczgDjA8JZ0TkBny+ZEk8j4nvecnJlRrUYP2yf546MprPGxlCAuD8vmjSAC1f2BLRUXLy9jD+nRgbQs1eOYgNXZxB6+9C5Q7nrg59i2MF5f+HqMfSvy0fRqMQD9TFwTc4dH0ejEkL43FaL+6hW0z+6Ikgkkr4FZJKbxLiD4qIY/53N+Q9ZDKH/6MaDXHcJ6/3c+o8NIp1f4CoDjhjbe961DToYz5QcFdIAcIyExKV8h78nwqNz+eWX06233sq5+gBKMIrjQWF/9NFHORyqM4gMgAEAf9955x22nMLTDi/6tGnTuFuAHUQI/POf/6Q9e/bQGWecQevXr+doAYTdL1nyC4WGhilLHgnoSduzN5SHMpgjn79Vpyed3uBweuihh9uPFVEMs2bNph9/+pl++nkx1z0oLi6mu+68g77/7rtjUtwxjPpwcRnxkhUvHMnB4KqazFYaHBNI95w5WFw/9Q4n6O/+zPcZXNkdJAjF+obZyVzZfft/zqQ//nEq3SXOwcj4YA7JRBrAv37IoK82FHOoPZTE00dE049/m0H/vGg4b+NYgGFh0aZiyq/ScEoGogD+esZA2vLvefTr32fTFVMTKcjXg3YUNtDWvIMLbdqBYeD137Jp1b5qDh2EceKR84fR2qdOp8UPz+Rp5ZOn0S+PzmbjAuoaHA+25tVxhAWAweLtmyfS1mfn0T8uGM6RFj0FufioxQAQwv/0JSNp1ROnc0HGS6ck8PyesHB5ntLn30oDowLotevH0x+PzebzseSRWbTh6TNo4S2T6OrpSazoeyqRBn5ebjRI7O/8cXH00e1TaPnjc3id3x87lZ6+dCSF+ntydAGMSSW1Wl5HIpF0T3igFxvXnK31rCMgk0xMCaUzRkZzyz9EEzkbkOkQ8+Dj5XGIsdpZMYr3Cu4ET3c3VZ8TvJNR58D5Yl6OD9IAcIy4u/lzfLhBPICdC4P1NlD8EZaP8P377ruPw/NRtO87oegid98RMBKMHDmSC/1lZGTQunXruNI+vPm33367spQNtASE9z0lJYW3O378eM7DR069h4d7+8ByJMdZVV19SItCrO6oLeGkyZNZsS8pKaaWlhbldw+dOhs67IaQs846i3797Xd6+52FPO+LLz4/ZsUdv+UlflNGATgGyie8EOdNiKMrhdLZWzncfZGN2bVc9f3nbWUcPo9K8The5M7jqJtaTazMfrAyj+54fxt9v7mEK8n/+4d9tDmnlpU/LN/TWgC42+yGRaP50HuvuLaV/v7lHvp5exlVN+nZIoN9wToo6ve+2I9Hv9gt9lXLz5yjFoR4llHN/q0/crmGQbPOxPnzMAZggtDdIuYV1Wj5dzqDI8G2cQ842kdGfG8/ZkfLVDbqWeneW9LINQns57SuxUgNYrJjEduwbcXxsYAXF2fSJnGucW0QGoqholln5miJjtjDCA0mCJMHg3P59Hd76bP1hVy4sdXYRhFCAcH5QPs/bLex1cjf4Z5AjQeAXP/VmdWUX93C85B6gXXQElKjN1O6OL7Xfs2mL9YVHvKbEonEMT/9DUa02XTTnBT2fjszoWIsueW0VAr19+p6vFUxGLMh08Hz7+z3gh28w40mM7nze1Pd5wQyAJwVkt5B2s+Okavf3hdDbtbyu2ZH05iEwD7ZjgRe/EsvvZSWLl1K8+fPp8zMTAoPD+eigvZoArBixQo67bTTKC0tjZexh9lDgV+wYAG98MIL/FnTamDrK8jJyaGhQ9JoypRTaLlY38vLlsNbXlZGCQnx3IVg8ZJfaMiQITxfq9XS008/Te8ufIeNAD/88COde955/B0892PHjGYl/73336ezzz7nEGUfaQIBAQHs+S8Tv/HZp5/S5VdcQUlJScoSRLt27qTZs2fRyJGjaMXKlby9YwEDrFYvFBEhtXtyfpV8bDqCs+Hl4SoUNgP9XSicUILVDJTiqGBvLryHlogA9wiK8iFCoE5j5H/bwfmBFysm2IejJBBNAKX3cEARTorwY282tp1ReqD9ZUegsA8I9eGWUHhmoRxrWGlv5f2AVx0Fo1qNZtrfRRV//BbySiFY4lrawwiR5mESAhcU80qhGNsLD9rBOvFhfvw7uUIhdlQRH9uGZxxREFDMu9oHRDEglcJeVFIrtoU6B4igAEhTSIzwFdtzFedPR+VK1EBHsNvYBs41tgOBUS+U/AJFKbeDFo1it6hCXAdsq8PlageRHOiwgBQObAvnFsvBwIIijNg/RHp0FMSRjhEpzjVSD3CtcR6xDgzE6BCBmguOfut4gZaUT1w8gj7bVNVjhSEywJPmjw6jc55bTaXiXpVITiaIsIJB8Mv1hfR/S7K6NP6pHYwlCy4bSfPHxYpzcMCo6kxA/kT1f19vT34PSGz98PVGk3i/eqq+HaJOyAKtBoPlmaVlLrUac8Hntw5PVb6SHAU2KU9y1HQ0AAyJ9qVg/6NryXW8Qc//+++/n/Pi4cn+z3/+Qw899NBBCjYK/J177rmUl5dHjz/+ON1xxx1sPIDij4gApAJAoG7Q6MjPx5NfSF0ZALDcjOnTaPPmzTRu/Hj629/+Rp4envTCiy/Q7l27WIHvbADAOs8/9x964okneDs33HAjzT93Pvl4+1BVdRX98fsf9Pvvv9Fvv/9OQ4cOoz17dtOVQvlHtMCDD/6Nxo4dy8u9+MKLtHPnDnr6mWc4XQDpD8cK8qswyHq4e/TK9tQGFC8vofCszaymp75NJ3hDJRLJyUUaACT9HWkAsL1fr5qWRPefncaGSKMThv7D8280mcjbw8Mp2tz1BMjMcE7BMx7s78P3iZpp1OpJDAW6x38u9qrVmAulAeDYkAaAY8RuALh7dlTbwEgft0Bf7z6ZCw2lHrUC4GUPCwvjgoBQmDsCBf+ll17iAnooEog0AUQIxMfH05gxYzh9oKKigqrqmsnX20Mcpxvl5ubSsKFD6NRT59DiJUtYsbezadMm7uuPZdCiEGH6SC+4/PIrlKiCp2jx4iV01tlnK2sQtyp89tl/048//EDl5eXU1GTzesLrHxgYRKmpKfTRx59QQkICGyeefnoBLVm8mOsXILoArf/QLeGss85mAwAiHXoDexQABlq0RrRHR0gOAE8vHOIfrSrgtmf2auoSieTk0JcNABhCERmCCBdEW9ijNRq0BiqssaWtOAK1FBAtgogSd1fbejg2jc7M+4soE0cgMiQtJkAokFaOUoJSmRThz6kaiPBAGguiTfKUtA+AfUQ0CSZvTzfbe0Ask1OhOSiipCOILkF0ECJ2kBaEbadE+ovj9GCvJdJPkBKSV9ly2DES6yLtBOfI28MWhWLfB0SfVHUTSTQuOZTXQaoKioYG+npw61ZEMGGsxjnDuc4V+3E4EF2ULI4BdS5wDEjGwfGjkCiKozq6VojYGTogkD3VmWXNHJWEdBhEJCFSBtInUnCKa7Xc1aTjJuLEMSP6CaD4KPZ31b4q+n5zKV8ngGij3UW2mh92Anw8KFmsh6gorIPf1hnNfPyOIob6A3C0TEsLpwWXjqQQfy+HaUtqh59xITPiRvP38eI0LAlqMCE6zyTGG/UbRYziWDWtequvl2fT378vCKhtMRdJA8CxIZ+iY8RuAHjgjDhNYoi7v5eHh4u/T9+siI6Qf4TQR0ZG0imnnNLeZ78jKBIIrz6UdijYgYGBrLRjHSj0UNBPm3c2CyK+Xh6sdP/+22+skI+fMOGgiAIM2qgrkJ2dRU2NTRQgtjV06FBeNlf8xq5du7gLQWRUlLKGDRgHsF5RUSHV19lyd4OCg7nLQUpKMhcjtCvgWLagIJ8NHJpmDYf7JyQm8u90bm94rHAotM7IEQDHmlagVjyEUI3r/uGqfHrrzxyHgqFEIjkx9FUDQGqUP105LYkVGyiFtnQN4jQVKGvL91bSeyvy29M/7FwyJYHOGRvDinugjy0PGOsZhHCIFIuMkiZ6e1kuK+idmTsqml64eiwLkmf8ayVdf2oKF1NDygbSXpDuotGbWNFcuCyPFUacv0vEBGUUSiWUb9SU2JZfR//7LYfrPXTmhwdnsLJ827tbKEvsBwqkopNEmFDebDU6rNTUaqTNeXX01h85XMvDETAaXDMjiTtORIhzBAMElEHsg93YsSqjmj5dW+DQGLH00VkUE+JDr/2WTftKm2xFKxOCOaUFyrFB3A9Q3pdsL+fxuitjxOxhkXze0ZEjwNuDjwHDOlJgCmtaaF1WLR9HZ9CKE10xkDZ03yc7xDUP4GuHv1zQT7zCdYY2yq3S0LebS+inraXKmsRdR249baDyL8fASHTBS2va3zE4T9fNShHHaNtPuwGgRdxDqGHyyi9ZtKPAcUHUvgyMIf937VgaHBsg7l0UVVa+cCIgl5rEJJQ/rnQvYVuIGB+NZBX3eICfF48Naqa51UBtbRZzgI9n/d8W5YVJA8CxIw0Ax4jdAPDQ3Pj6xBA3f3Jx9Qzw9eKXj1pBxdEWoQgjDcDZCrHA2gqrK9IZpBX6UPAO8hL3hFYI8o9/vYdWZlQp30gkkhNNXzQAQKF5+rKRNDYppMv3JJTR//2eQ5+sKVDmECvDaDkKL29XwPi4v1xDd36wjeqUjh125o2OYYUUfLelhM4bH8eRB53BeXrt1yzy9nKjm2an2rzVnYDwvUKMbY99ufsQxfmnh2awgeI/P+7jVpToDOLoOKHIo3Xlv77fS51TptDB47mrxtDkgWHdyhL47Q9W5vPUOTT+t7/PZgPA8r1V3K0i3N+Lx+fOwOjy7+8zaMmOcmXOAYbEBdKbN07g4nNYFQaZxlYTp3shogLgd79YX0QvL9nP/7Yzb3Q0/fuK0eJ9aeFoiKFxQRxJ4AhEB/zts520KcdWPwbXBl1NQKy4X/DbiKZo0R8oKJwlrvMDn+xgYwRql3x5zykUFWQLg0aERXOrkfzFvRLo7cGFw1Ag9OsNxbaV+xGvXj+OZg6NZOVfCX5wKtj7bzQJeYuEzGm7DyVIibAIOdzA9RDUnvsP55tGPM9uLi76AF/Phge+zo2UBoBjR5rSjpFR8+8MIFd6cPrA4NboIC+T0WT2QWi8mguUwPuOBxLFsLg7gDLfGXATAqNJEfjwWXIobeKFjRDYhHBfrr4OgVEikZx4hg0IolnDImlPqbbHRcMQ5j042pe+WFfEXSF6EyjcN5yaTGeOiWHFFt5vtKKE8vfhqgKq0xo5tB8KXVZZc3sLy9FCgf3HhcOFYuzJ3u4/9lTSCz/voycX7WVlHgofwvQDfTy5MCXC8JfsLOeULTtoKXnGqGj+DGUUIeS/7a5gY8GPW0s5tSBRKO7Yx5EJwTQtzdb2ckN2LXfKePmX/axcYjveHm7sld9T3HSIkeTKaYkcsj9lUBjFhvhymP43m4rprg+200erC7hAJNqIYhvY5/TiRu7a0ZHHLxpBp6PVm/gPkQhYDwVWX1m6n7aJMdXHy53TIGCcwLHsFtsorz84xB0GExhLEEngKxSEvCoN/XcpzvUu7lYRF+rDBgIvIa8gugHH2TGSANt+86aJbLCBF/+bjcV094fiGFbl0+frCvm4h4v7CxEF8WIZ7EPH4qYDo/3ptBHRfJzYBgzmuwob6IlF6bTg23TKrtCI8+3HkRFoXwZFb01mDRtXEDmB+w/TLXMG8ro/iGt070c76NM1hTz/d3Ht7Ff3wflDaGJqGEdXvLcyTyy3nZfDvtpD//eWNIlzcPh0h74CjCx3zB1EF06MJ9junLD0AYPcfwsK/3mh8J9U/+3oDGJsFgMSCnKr3fuPQofQN8Q41Sx0q7bfM+r9Wo2WpvTFb76mLCI5CqQG04u4u7kYhXJsQsE4vMzUCl7GaMMCC6RdGXYWMNB6CWGqzSJeSmKSHApufYMQxIbEBtKd8wZTQBdeH4lE4lxAWTx3XByPo9w15MvdtEgox8hrRl7752sL6a/vbqVnf8jg0HIA2faKqYmcqw8Q8v6UUCJhHIAXHW0bFy7L5dabaM8JEK6O8P6uqNcY6D8/7aN/fZfB+ef5QjF84pt07mQBoDjDdgBF97Gvdrfn/KNd5rqsGv5dGCqigrzZIO4IGBKg3D/yxS5u/4jjg0HlhZ8z2SAA4wSU7EtPSWAl2c6UweHthgqkGNwjlNn3V+Tx+cLYiuP+h9inbzcX87/hVb9hdkq3tYc25tTSw5/vop+2lbIgjVQJtLq0K8dpMYGHRFZcPyuZUzXg4Yfx40Wx3zgGSDbIw0c71PfEfiGVIMTfk6MVHEVUAJw7RCnAkLIlt44V9WXplfTmHzmcDoFTmCbeF9HifNrB72BqRxwsjtc+v+N3yZF+fE+hLsIfuys5isO+DNqX4ndhNOovoKUboneQtgGDeps4X84I5GhzG9r+uUmHSwcQhcrnRYwbajeKwHCNMUgcpsndzVVWl+5F5BPViwhBwOrl4aaDUtxTb0t/xUsILohygLEDwpAz4eFmy8XEIHywGCKxA+FWjNk0Z3gU3T/f1gJSIpE4N6ePiuJwcrBeKPh7Sxr5c0egLC4WStuBAm8uHMUASut19PHqAofpDCgmh1x2AKEYHvSu+EEowsuEQtgxbB6/C6XUDtcCWJ5HzR0imLD8+qwaVmDxDhiZEMT1AxyB1pNQ1HcXHXyM2Hcow/bIKBhKO6bSoeYA2otChnhFKN7w3HcGBpN3luVRfYstzWFMouM0A4Bc+Se/ST/E+40CfvCKAxQo9OykYJ07Po7/VjToOY3A0ZsO1wmtT3EuJqWGdRniDyMPrk3nVIfNOXV8TQGiPuz3xpFiL4yH6ApHKRv9jUExAfSXmckcBWBC3r8y37mwFf7DXQ0DgLrV3J4DcRsecRgevT3U71yBocMixl0fL48W6FjKbEkvIA0AvYyHuyveyG14QNUMXvjIO4Lyb3YgjKkZREAgzcNqsYhjl1EAXcHVmsVb+8KJA+iyUxL4npFIJM7LjCGR7YK8XVk/HKeNiLIVjRNkljaxF7orUOzOnieO8PaugEe/o/JvZ0f+gSJxWeXNhxQhBAiHt0uhUNS7EqJQLBAFDR2B9IOKRpviiyKIHXV3hOzjn41ao1jGcYV9gLz5fWXN/Bkh/Kip4AjsA6IHHIHoB8Bjc4d9SIsNaI+4yK5oFoqGK/+784TIBewHQN2CrowQOwoaHJ9LU1v79cKqbkf5jkDdB3jJ0XkABfNQfwD7g4KF/Q0YMB44ZwhFB/twJJ2zajys+AkZi1Nqpfe/HaTfQu729vRgWVTN4N43iDFCHKdR3AeOBzHJUSOfql5GvEjbEKYCzzhC7dQMwo8QqoaqympOeXCElwcqULu1v6QkjkHLLUiWN89J5TxeaQOQSJyXjulACNfuCSmRtnZwABXju9OIEI6uNdiMskeTepShKNTgeL/SOhoH7MMi6hDYjR2oXo8Cet1hT1kAKVH+yqeD6e4wcD4dfW/P2QeohfD53VPp+wenO5xgsABoM9iVAaA7+QDF/Y5VfvhgZR79sLWElQWkZaDbw2din5FDjwJ6/SUqAEaLR88fxvUM0OvfycSqdqxWC7UJuRJtPqHoSmzgOUHkqc0Bp/4SbtChxPFavdzddGJkcdKn4fghDQC9jD0NQNysFi7SoWIQgoQCJOhrrHZjR2egyPp4e7DgBiOA89rpuwcCDIRyeLnuPmsw/5VIJM4JFNwjBRX1ewoE5P6ckgZluquUAkfoTkANHijP8PZziL6DCS0cAeov9LTTRG+DiArUKVjw3V5Oa8A9gEKLN85OpX9dPoqeuGQkF03sy+A83nJaKs0fF8vRc2pPI+0Oe2SlN2QsxzYlpwT3BCJuIXdD/lY70KHcXF3MHh7S+388kAaA4wBCVVxdXMRzamHlWM0gdxETIh6cDbbCermTBQYAJzOAHAmQx5EzixDVe89KU33YmkQicUxNh9Z8PR0F0MPdzuFkXozJ/bkDT151C+ez9xS0uLNzvIzQf+ypoLn/XknTn/iz2+muD7ZRY+vJq9HVamijX3dW0M3vbKbb39vKaQeQv+BVnzcqmi6aHN9lkcK+wNTB4XTe+AGs2Nki55wT9v4LmcoTUZa9+CwjUtNsNvfriE2kFru7u3Zb8FMtIEULhiA3VxcTIquV2ZJeRBoAjhM+Xu4tFovVerIs4icKvKxQoAUvWmc0AqAgoJsYjI3ixYIXl8QxkGdgI0FhqbvmDVJFoSaJRHJkdCwChxaFPSG/5kDxutSogG4tB/4+7u2h/x0NByeDw9k5Byoh++jDb1f3GsT50Sn1gwKEcn84QX94vO0cQlj+YXMpf+4NUCDQ3kIRBn7k76PVYncTiiie7OALeP6xH5ty6uiWhVvo2R/3sVECqQnoChEdfKDLQF9icEwAG8dxzRH6fzS0tLRQ5r4MWrtmNa1auYI2rF9HhQUF1Np6cJvKk4nBYKDt27fx/tXW1ChzD4AIHqOQI12F4g+5sje57dZbycfbi55/7jllTv8Cof8wjKBtJwydagZPgN7AqUFWTw+3g/ubSnoNaQA4TiAKwN3VxYjBrD+HJPYEWysSVzIIwaVj32VnAAYQbw+bF8bkhAaQIwFRAAhtRGujS6cktIeOSiQS5+CP3RXKJ6KbZqcon7oH3QLshf8mDQzj/PSuuGDCgHbj4vaCAwX9TgbocX/OuFjlXweDvPQIpeVdYbWWx0Y7BYrhAp7r00dGsfLqiLHJIdxBABSIbfTmqxcFEMsbbDUaRiYE94l844hA78MaVTqCtMTvNpdwi0cQgk4HffCdM3xAED175WhKivQXyr/liI0oUKp/XfoLXXftVXTRBefR/LPm0jlnnkHnnj2PLr/kQrrumivZGNAXKC0ppr/echPv34cfvKfMPQA89CiujFbLvR0pqNejoKaVioqKlDn9B+gQ8P5DzvYQ8rbagecfz6+7m6vBw81Ntv47TkgJ/DgiBjEtbmK1V8nnUHgxYLP1VsndcibgIYG1GqFlsNBKHAO5xmi2chgm+laPFwKsyg3ZEomkAzsLG6hOSQMYlxLa3mquI8grf+6qMXTTnFT+Nzzi2wtsLQGDfGxF0uyF8jpyxSkJ7dtDgcGvNxTz55NFoNjXB88ZQhdOGqDMseHHffuT25XRlRlVXCfFzpfrClngh+IPYymMBZ1BPvvD5w1lYwfygj9e47g14rGwOa+W/4aL6/HM5aNO+lgNg8rRKIV4PwMUh+xoaOkL4Dr+46LhNDAqgMP+j9SI0yYU5rf+9wbdfuvN9NvSX0ina6XLr7yKHnr4Ubr0siuouLiIlv6yhB59+EGqrq5W1jp5eHv7kJeXrQ7QsOEj+K8dRJFicheyVG97//s78P5DvkT7bbV7/wGKn2IMROs/ZZbkOCANAMcRoeiYxEvcCMuduJdVjb0qPg9Uaj9YB9hasrgKAcP5OiIcKTACoO/0gstGUZriwZJIJOpHozPTmv01rLRCAf77BcNYoR8aF0gj4oPpiYtH0A9/m05njo5pD9fGcPrm79ncFg9MSwund26dSHPFMqlR/jRlUDi9ceMEelhsB9tECPgbYnlHbedOJAjLh+ccx/fPi0bwMY5LDqH3b5tMY5JCOJOhuLaVVu2rZm+XnS159bQyo5rfozAiPHvlKHrq0pHcRQWV/q+ZkUTviW0MjQ3ic5Ne3MjtC3v7vfvSz/u5rSI4RZzjj26fwr3+E8J9KT7MlxLD/TgK4eFzh9LHd05xaKjoDfLQ+UEwKDqAXrhqDA0R5/GmU1PpkfOG8jnEO+Tnh2fS+3+dTHNHxfB+Yf8GiuWfvMR23u3n6WTWKOhMgLi2d585mPcPyv/RFP3LytpP77/3DtXV1dKc006nDZu20TvvfkBPPv0vemvhe5SemU2P/P0f5Ovr1yfkkrgBA2jths1ctPGc+ecqc+EcEMdvRm97pM/Kqv8dwXMNxxrkSy8n6IjAxyvkaKE/6YT+JMNqjyPSAHAccXFxsXi4uxpMbWYrFGO14+vtwS+Zw7UuUiPtLy5x/DIKoHsghsAIgJDOl64Zy4KtRCJRP+j7jpZta/fXsKAHT/6V0xLpq3un0ed3n0IXT47nXu61Gj3tLmxU1rKFuL+9LJcqG3XsARsZH0wvXj2Gvn9wBr1zy0SaMSSCPea1GgMr/3/sruRx5mSCff5tVwUrn5dOiedj/FAo0VD4cAzVzXp67bcsoeAe6uR64edMWpZexV59X093unDiAPrkzlPoB3G8DwmFOy7Uh9rEhhFRgWXLG3o/TRbX5x9f76HdRQ38GUaLt8S5/uLuqTx9de9U+vCvU+jqGUk0VCjhR9K94Eh4f2V+e2HEmcMi6WtxHu85azBNF9ccFgC0Ivb2cKMJKaH04jVjeL+wf7ifLppkK/yXU6mhT9cWcsvBvoCHmwvdeloqnTEqmiAuITXuaID3Pz8vj+adeRZ9+PFnFBsXB7mzfQoPj6AnnnqaFr73IQUH9433rH3fOoJCyrjH2JHS6TtnB8ZBpNZCvnaGM2MS7whLm8Xi7eneKu6Tk2+1UjHSAHCc8XR304vhzqIzHnuv276Om3jRomgR6h44oxccoYbIz0IUgMUijQDdAXkHhiLk86L4UV9v0SSRSHoHeL2f/nYvPbkonXPN9UbbWAkPKFrJfb2xiAu4LUuv5PkAhgPkc2P+VxuKqLS+tV1pgqcdCvAfYvkb395M32ws5uU7g+2zd0mMO4hEcAjGJaTtiam5C2WxolHP/eaxLXgyld04BEQivPJLFj38+S5W8rE8Xot1LQb6dnMx3bpwK63YW+XQ81vVqKN//5BBf/9yt1DAG9ujHwAiG/aIeY+J7x75YhdlKF76ztgryTdou+6g1ayzHSNSEBzV7ymobqGHxP7DyIBoAFwreK65579438GIgWr7H67Kp43ZtpQBOy16cQ3EJu21X7oC+4lvsQ8GB46S5eK6PvfTPr43cP5wHqub9PTj1jL+d26Vhp4X36/bX8MGIC/xDub9c3WholotfbG+kO77eHuX5+lEAwX3jrmD6PKpieJfLnx+OlJeXk6PPfoQzZg6mU47dSa9/eYbpNE0K98eoKKinL768nPy9vam+x74G4VHRCjfHEpCYmJ76H11VRXNmn4KvfHafznnviOoJ7DgyX/SlIljafOmjcpccc4tFnrl/16ka668jBobG/m7i86fz8u99uorylJE/37mKZ6fl5dL27dtowvOPUf81hRa+PZb7BjRNDfTbbfcyOul79nN69icRvD4ulFDXR39739v0HnnnUvjxo6l+fPPoYXvvMMFDu3k5GTT+eL7uXPPUOYczCsvv0xTJk+ijz/+SJnTNfht7OcjDz9MF15wPv8mppkzZ9C///Uvqqw8MAadLFBbC0YsTGoHTwJSvoQsbZTe/+OPNLUdI1e/vS+G3KzlD89LqBsR5+swvqxFZwgWL0CfAB8vFAdU5qoHvBzwUsBfP/8A0pkQ+ujOaQHOBnLYtHojCybeXuh5LR+x7oCQ5unmQos2FdN/f80S506O+RJJbwGPOsLqP9tk8yb3hMgAT5o/OozOeW41K9rHCzj6UNSqY1o3xk0oeN2FQ2PMgBLV0VHYk/WwjrsYawCULizvCHtuPpRWR0oxfhfGXmwJv9f5N396aAYlRfiz4n7bu1vYGIF2Zvb97cm+2sE6OF7+z74+JmX9Lg6BgcKAdXAMXSngHc8JDB9dbQ/LIf8e21N2g8HyUN+x+c7nqqfnGx58bBtfo3Xy/7N3FoBRHVsYPslqHHd3dy/u7u7u7u6uxa0USvHiWuEVaEuBFooUaPHiDoHoWvLmP7s3LBshhABJdr6++7Lcnb0ye3fmnDNHImqGY3E/2E6ONvCAUM6J/Srxf9bVZd7FoF10+/pTgPtoXjo9G70hH+E3qVwZvtNLFy9S86YN6e6dOyxPAY1WS126dqfJU6YJ+cpaOQLs2b2LWrdoSsWKF6fvdu6hFClS2t6JGhw7V/bM1L1HL5o9dz4fXyEgIIB69+hK27/bRvO/XEQ9evXh/biW/n160alTJ2jK1BnUrWsnChRt0d9JkialqzesifXatGxGf505Q/0HDqY5s6YLufAVu64XLVaM9h38gV698qXmTRrRH6dO0pp166llq9ZkNJr4+LdvXafu3brSubNn2aihVqt5v8lkorbt2tGsWbPJ29ubTp/+k1q0aEFPnzyh137hvWd69exJa9Z8RT179aJFixbb9hK1a9uWNm/eRF27dqMVK1fyPlRI6CbOuXfPXs49oFJZ5XOcE8aQ8hUq0Nq16yht2vC5Sj4FMIwEGkzk6abFYqJtb8IFlcT8g4yhblr1a3gA2HaHY/DW6yme+Ztvb+ye15ooRhIjpAfAJ8BNq/HHXIVVA0xIn4orV66IwWutGAzXvLVt375dDOSnyM/PGlv3ocBKWrZsWcqYMSOdEYMzBA/kPfick+6rV6/oOzGJfbt+PT18+Cbz9McGAq0ehg9x6yYH67okPHhGsALUtFR66lsjB7nrZPIficQZwFyIlXYoQcoGJfRd84Z1zHj/z0ERVNpHpoyCsDaRHA8fhfcS2kRnjuP2dtcbnWtVsPbR2/eLc2NfFLfAKJ+JavXdvk+iOh7a4btS7lvZcA5W7iM4R3T7G9enHCuyZvj8W30gXtufE5/DcezbKO2i29cfG9glSudISp0qZuUs95zx3/oW4/vyJQ0dPIDu3L7Niq+CyWik9evW0m+//Sru880nLl38m/9mz5GT3Nze34Musl5R9tufC8DQc/fOXWrfrjVlyZKV5s7/kvMM9B8wyNbC+tnHjx/ThPFjKFPmLDRj1hxasfor6tCpc5hyrcBGLPaWDCFDcBDNmDaNjQcVhNK9ZctWOnnyFO3dt49atWpFF/++yN4D9jhenwL281uRvG+PRqOhOnXq0Lx582jX7t18TmybNm9hmfbn//2P9u/f99b38anAM891/4VMqSSyTMjge8P9urq4WLRqVeRuS5JYQxoAPgEqlatZp3ENMonBDivEn4qNGzdS9+7dqWvXrm9tHTp0YAtqly5d2N3sQ+HSLTzohtJLMYlhchM/Z7bmfS6QHGfY0KHUs2cPOnDggG3vp0GjUXMogIWFlE8/ccQ3rCttRC1KZ2AjQFws1SSRSCQSSUxBUsJRDfNSCh89Gycc9dNbt25y1v6IFNvAwAD65dhRjpVXuHr1Cv9NkTwFK7KfAoQi5Mubj9at30idunTjSgN9+w+0vWvFYAimUqVKczLCHr16U9NmLah1m3YRGgBQ7g0r7//duiHktP2UI0dO+uqrNVSzVi3Klj27UMLL0fwFX9KMmTMpUeLEtk/GHui31q3bUPcePahixUp8TmwwCkyeMpXbnP3r7GeR44wmq77gLJn/kegQxjqtyjXY1dUlfCyQJNaRkvYnQq9RB4SIp/tTJsiDexMoXrw4HTx4kLe9e/dS586d6fnz57Rr1y6aMWMG10eNTeCqhIoAGNw/pcHDHh8fH9JqtbzlyZPHtvfTgKHaTWtN2CITAkYPo0UIPWKSa1AsHVXMk+ItN06JRCKRSOIrqGgxu00hSpfEPdJa/wajMVxMvj1GoyFsdR4gaz6Ai/3bgRkfl159+1HmLFls/4qYxk2bsSIdFVCqcT96oYTDcxTyau06tSl1mjTWBjY8PT3piy++IA8PD9uej4eykIUtadKkvO+ff/755AYAyM3wIIVHqTOE0uL3AIOH6OdQnU4dYNst+chIA8AnwsXFNQQJAbEqHpU73McgefLkVKtWLd7q1atHixcvpnHjxvEgd/r06Y9SH9ZDr+XBHVa9T3u3VnLmzEVXr12nl76vqEyZMra9nw4osMhoCwOAxSJDAaKD0RRCblo19auVk4plSSqNABKJJN6heJzbl/aTOC+o2DC5eQHKlMKTuNZ/JI9FmtRpOGt/RCAePlfuvDZl30qhwkX4LzwBgoNivwpEZGi11mSCUYHrdcz070iI6Asot64qF7p79y7vy5E9+1v3qPCuY30Iz549oy2bN1PLFi2oQP58nKcLW948ufn9z7GIg4VCjCMeeucoiQgDC8ZLIf8FuLq4yIHzEyENAJ8IMX6FajXqIIt40j+na7xC1apVeVBF/D4S+MU2SNjjLhRglPSAK7wzgooImEhM4vu2yKoA7wRyM2I2ITCh9nXdIp8n8Y5EIpHElIUHr9C4bRe4bCFcvSXOS1IvHY1tnI+KZk7CoW5R5WNIlz49DRo8lJPq2QOFuHrNWlS/QYO3lOM8efPx3yv//ktBn9AAEFuohOKv1ag+oe9CeNBvI0eMoC5dOtPNmzepceMm9PXXa3mbPn2GrdWnBW7wqKSFRNoJMWl4RFjzo4VaxPMQ/x7keIw0AHxC1CoXk9CLLcGGmJfJQ0K7SZMmUbZs2di1fezYsTFKcqeEB8A7AJlVHUEWVMTOIwFLlixZKEeOHNS2bVs6fvy4rUXk/PHHH9StWzfKlTMbVSxXhubMmROhkeHixYs0fNgwatq0CWXNkpm3XDlz0MCBA+jatWthfQQLbckSxalE8WJ0+s8/eZ8jiB/DZ+fOncOfe/r0KVWrWoUKFihA/4oJ0hEkCUSm2MqVKvF5c2TPxtlgkRwxInevdevWcpuNGzfY9rwBSW8qlC9PxYoVpevXr9n2Wr+rVs2bUtdOHcjfP4BWLl9KRQvlp8IF8tKB/ftsrdBfJ6ltqxaUL3cOKpQ/Nw0ZNID+/vtCjJ+R+AzkI5M5lJJ56TlTcslsbwtDEolEEpc5evkJ7T19n/64/pyFeYlzolO70oSm+XgOQ4QbkiVGBWLkGzVpSjt27+W6/sjO7+nlRd169OSEe47eAZWrVOWqAMgd8P33B99bXkBegU/+dPIJrWeFcqvEtivu/Xfu3o22uz2OYl8eMCZcvXqVNm3ayPLttu++o9FjxlD7Dh14a9ioka3Vp8VgNGHBkMtZOgN4brEoCuUfCQBtuyWfAGkA+IS4uLiE6DTqoBDxxEdUp/hdwFW/R48ebAC4ceMGxyZNnz6dqlSpQv/995+tVXjgwgRLJzYo/miLz+GHV7JkSUqVKpWtpRXkBJg4cSK1bNmSjh49ynH0aPv9999TeaHowugQUd4ADNyoMNC4cWPav38///s/MTlNGDeGmjdvRi9evLC1tDJl8iRauXIF/X78OLdFVl8M6KtXraJKFSvQid9/53bJkiWjJEmS0F9//cU5DGCcsAef3b9vH1twU6RA/LgL3yfcyv777xZvCmh75MjPVFwo631696Z//7XGd6Hky7atW6nsF2Voxozp4SzqMCjg+BElTUQ5nLt379At8f6dO1ZXNoA+wn7U69347Tc0dvRIevL4ET1+9JCO/HyYz7tK3H/ViuVFH/zKeRMwh+/auZ2GDOwfZTxgQgYyM2pCY/VkWP3clDut92ddJZBIJBKJJLok9tDSrDaFqFyuFDyfRdcQBNf5EiVK0Y7d++jFqwB6+OQFzVuwiDJmzMRyjT2o69+jZ2+WI0YNH0r/XL4UTjZC+CFkl927dgi5w1rTHsfBeX4//hsbAey5f+8e3bO5438MQkIQ523tC/v7KVWyFBtADuw/EG6xCLLZ33//HSaToR0MB0iIePbsWd4HIKMiieI//1zGv6w73wHu12g0UpEiRVgORp8qIE/WpwYekCj9h9AIxP87A9CFhE4UolG5GsUzEb0vThIrSAPAJ0bHVi6ywMXnfXMBrF69mvYJRRcDnQJewxAwatQoHigj4tKlS9SnTx/eevXqRc2aNaOffvqJ8wEMHTqUa67agxX72bNnU82aNdkLAMe/cOECbRUKctGiRTmHAIwB9tcBcH60x/Hx99ixY7RkyRJKlCgRnTxxgq/dHmRfXbp0Ge3es5eOHD1Kv/zyC+0Xn2vbth2v+g8bNtTWkqhf/wE8YcC7AJUG7MG/d+7cSdmzZxfXXMu29w32l4kauAMHDGRlvnOXLlz65eixX+inw4dp+oyZPAlMGD+eFsyfZ/vE2zjec3jCv/+vmJCmTppIzVu2pm82bOL6t02aNqcH9+/TtCkTKU2atLTu20105vxFOnPub9q5Zz9169Erwlg4ZwHdbDSHUtaUXryKUihz7GcAlkgkEokkNvFx19DgurmobM7krPi/a+U/IiDrYP7HZq8oO9K+YycqWKgwL5y0aNqYpk+dTN8fOkgnfj9Oh3/6kWZMmyr2N6SRw4fS8xdWhdbd3Z0KFCzECxZTJ0+ii0K5vnrlCn27fh117tiOE/J9DGCoQCWsiChUuBCVKFGCzp8/J+TU3vSLkB2xUIVFn4kTJlCb1q04XBWkT5+ekqdIwQskC7/8kr1CUTpx965d1KplSzYKvFtOs4KwC3gfnBDy6Z9//sEyLBT/7d99R7179bS1+jRAHwg2mPg7d4bEfwC/j2CjiVQuLma1WmW07ZZ8IqQB4BMjBnN4AQQgy+f7JgmCAh4ZGPQcFWOFe/fu0dq1a3lbv349J/7D4HnmzBn66quvwsIBAFyiVq1axRlQBw8eTIULF+YJCHVm4WkwQQzGr1+/Zs8Ax1VyWJV79+5NU6dOZYtq5syZOYQAhga0PSPOC2urQoOGDaltu3Y88GfKlJnSZ8hAhcRk1q59e1bEz507RwEBVgs1chYg8+zx47/RbTHY27N37x4etBs2bBRhOIM9P4pJEav+tWrVppkzZ1HJkqUoY8aMXH4GYQs9e/ZiKzD6WplwPhRYtOFONnX6DPqibHmqKc5duswXHIaAfvFJlIiyZc/Blm30IfqgWfMW/G9nBhMiwgFypfGhaS0KUuFM0gggkUgkkrjLoDq5qGbB1BRKLpz07/3V/+iTNWs2Wrh4KZUqXYZu3rxBC+bNoR5dO1P7Ni2pW+cONGfWDDp18iR179GL2wLIG23athcynTutXrmcmjdpSI0b1qWhgwaw/FSteg1uF5tAIUcuJBfxn6treING4sRJaIqQG6GQ79yxg9q0aU21atagpk0a0+LFiyhf/vy8kASSJElKw4YN4xJ+CP1s1qwp1ahRg0s+I2yiW/fu0V48waJRo8aNWe5FiGvp0qXY+7SXUP7NFgslSx5xUsaPgVL2z02njrCPEiIGo5k9QvRadaC444/5U5FEgDQAfAbwsItH3YwffHQtlSCqcn04TmTHwko+FE1lgztVly5dOKRg3rx5tHv3brbOAijdUPBRegWWVhgV4LqvbAgZAHCFd3Q3w4BcrFixt8q1QKEtXbo0GxGePX8hzv/2PeCag4ODWBlWzgEjAQZwvAfLLkAYAsIfcP179+B6rZZkuIEtXbKEz1lKnMfRm8GR478d55CIjh07kpeXl22vFZyjhugrGABwPTHJrRAZvXr2pKSJE/EIh/IuGOuSJU9GXp5edOXff2jenFn0SJwPNXTf55lI6FhEX6BEYJrEbjRYCFYooySRSCQSSVxCq3alfjVzUIOiaVneiSrhX2wBOaloseJ08IfDXHe/SpVqLHMFGwyUJm1aGjNuAv3x13kaMGhImHs7FhaQV2D5ytVUtnwFru2PsskTJ0+j3fsOUvGSpTjfQJKkybi9AvalTZeO0oktMlDJAEp8qlSpbXsA6v0j71UIebq7UVKhwCOkM0eON2UCcR8VKlSkXbt2U//+VkMEFnUyZMzICzVLliylxImtCwBo26BBQ/rll19ZtoW8aDIZqV+//rRl8xYqV64c57ZKmuzt60+RIjmHk2JRSwELW3PmzOVzeAoZEuEPPj6JaPacOXTgwEE2EKRJkyZKL4zYwLrYYeG8CM6z+h/CVcLwU5HJ/z4P0gDwmXDTqf2NJnMoYn6iS506dWyvwpMzZ84wC6kjGDChGCtbvnz5eOV/xIgRrFAvW7aM/wK4XWFARY4BGADgCWC/YWAFUJYjGhQj2ofzgxAxARjt4tphgNi4YQN16tSJihYpTKlTpaQUQimuXq0q3blzh9vYK8OVK1cRE4MPezG8fu3H+5C0DwkDkajQfmCPDFh6QdFiRSO81kxiwsEE6ufnRw8jiPePKZh0lcEd5W/MYuBLmTIVbd2+i4oXL0HfrF1DJYoWon59enG83quPUJkhvsJZcUWf5cuQiEY0yE0ZkkkjgEQikUjiBp56NfWtkYPal89MkOg+hfKvADkG8ljb9h1ox559dOP2Pbr74AkdP3maho8cTXnz5gvnTYh/N2vRkg4c+pHuPnzKbXv16cvHGSE+c/v+I2ou3leADDdpyjS6euM2GxwiY+6ChXTl+n9UtVp12x7kIQjhRReNRiXku6S0b/9+evL0GZUoYV1MUsB9QIabN38+Xbr8D7c5evQY9e3Xjw0G9uB6ihYrRrt276H7Dx7S9Rs3aey4cZQqdWr2BMW+CRMm2lpbmTd/AT16/IR69HzbtR8y7dBhw8LO+etvvwmZtDNlyJCBfv31N04OiMWtj4myGOiuc46yf4A9HiyWUA+d5rVtl+QTIw0AnwmtWmVwdXUxBQWbor3iO2DAAKpYsaLtX2+A8gu3e1gz3wesggMlJMAeDH4HDx6MdEPOAfuV/uiCHz2MHnDtnzhhPLta/SGUeAzKO3fuov0HDtKXXy4UynFK2yfeAFf9UqVK0v379zm/ANi2bRvHbZUoWZJSi8H/Q1FqvmKCUX+EQV+H0i5iIoR7GQwixYoXp/Ubt7D1HqEBu3buoD49u9OgAf3I1zfikA5nBEYAuFMiqdL0lgUpfVJpBJBIJBLJ5wXu2i3LZKRmpTOwEouwtWiKdAkeyLaQLZHg2E3rPMrt+4CVcGTB58R/KudQyeDxoGT+V6tcZez/Z0IaAD4TYqJA1kuDOcQSCqU4OkABXrlyJbvCw4KLZC5YPUfG/fz589taRR/FXd4+eSAUf1iBsQoOd/5atWpFuOXNmzecVfldiB+6uG/iRCc3bt6k//3vZ/Y8+Oab9TRw4CCqU7cuu3SVLlM6QmMGXMBg9cV5Fy78kp48fkwnT57g8IUmTZpE63o8Pa1Gi2s2TwBH7j+4z0YAGDeSJ3/bhQwE+L+dNfd9gc8B6rsii61idEmdJg2X/1m4ZBkd+v4wZciYibZ/t5WOHT3K70uscEIlseVLn4imtihAybzeZOyVSCQSieRT06RkeupRNRuHACDhn9T936DIOHqdmo0jkvCgLDh6RijD/NcZ4NX/kFCuiiaeC/mT+UxIA8BnBA8/6l4GIxFGNEzGGEBRr3TFihU8sGIV/euvv6bcuXO/9+AKJVep6Y+4fij8AMeCYQGJ65BxX8kNYA/2OXoMRAeUNdHCBV58/vnzlxx7BrB6r7hYwWL88sXLt5IFKuAeq1erzi5byFz73XffcULArFmz0hdflLW1ippKlSvzcVavfjv5IYAhZP++/ZxrAYaQLFmy2t6x5jeAgWH/gf1vGUxwnSdPnnyverRQ/uEJ8PDBQw65wHcBjwMYPQoVKUxly5XnfXfvvJ3sUIIyOVYjQIEMiWhQnZyUwifqnA8SiUQikcQ2bloVdaiQmUbWzy1km4+f8C++AS9HbJB1nKWk3fuCGHhziIWVfyyQOQNI+hdkMBHK/rm6ury/IiGJNeSv8jMiHn6LXqv252QY0fQCiAkwFCBOXtmQ/X/KlCk0cOBAToTXs2fPMG+APHnycDZUGADg5r98+XIuAYjPodLA5s2baciQIWEu+O+Lm5gM4A7m5eNDiW1xXcjyCgUaCvmePbtp/PhxkWbghwdAnjx5OUZ//vx5XC5w0KDB0Q5HqF+/AVcn2LlzB4cfHD58mPMCoPzMnNmzaenSJazoDx06jBPjKOCcSCBz6eJFmjZtKhsgUNVg7NgxNGLE8HC1a9+FRpxj4/p11LpFU5o/d7Y43gW6cf0afX/wIB35+TC3yRsDrw5nwGoEIKpVKA1NapafMiV//1AUiUQikUhigl4obF0rZ+WVf3Jx4Rw10u3/DVjAwCIR8h5pxSYJDxb9UA7c1cWV3Jwo9h/Kf0hoSKhOowp0dXGJfhI0SawjDQCfGTE4Bru6khEGgOh4AcQErFAjd4CyIZngzJkz6enTp9S/f/+33Oex0o1Sf507d+ZqAUgUiBIr+Bxc/2EsgFEgphnysfrurtdQ5ixZqUKFSux5MHnSJCpYID/lz5eXunbpwso9lO2IgHdCm7Zt2IsAq//wBkAZl+iSK1dOGj16DHl5edPmTZu4vmyVypWotri3WbNm8kr82rXrqFbt2rZPWKlQoQJVrFSJzzt/3jyqWbMG1atXl75avZo6duzEtfzfB9EN4pjl6drVKzRz+lSqX6cm1ahaiXp270JX/v2XBg0ZRmXKRM+rwRmBF4D4H5XOnozmtStMWVJ42t6RSCQSieTjAcW/bblMJJQY68q/VP7D4Lh/i4Xd2RH3/77eqc6C2YzkiCEsD8Mr1BlA6XOjeDbUrq5GjVr1xpVW8lmQBoDPjBgcQ8Ug6W+yWELx44hNihcvzmVMkM0firOy4d8dOnSgPXv2sCeAYzk8lABcunQp5xZo2LAhv4/PIc9A+/btaefOndSsWTNba6tSnilTJj4X3PEdQXK+bNmycfkYKPxwdfLQ62jG7Lm0cdNmKlu2HBse4HY/fPgI2r17D5UqVYqPFVFd/+rVa7BCjmP26ds3wuoHuCas9OOasmTJbNuL7Ldq6tCxI3swDB48hK8b3gOJEiXm8jNHxX4YFByzvqKEzrffbqCly5ZR6TJluI+KlyhBmzZvpkmTJ1OJEsW5zq5SqgbApT9zlixUqHBhzk7rSKVKlejC3xfF9XSm5MlTkJu45pKlytCW73bQ+ImTwsr2SCIGghe2rCm9aGTDPFwdQIoaEolEIvkYINv/wNo5qWPFzCzHyIR/4eESzaGoZy8UWyepZ/++wEhiTYKnZm9QZwEeDyEhoaHueq21jJfksyJ/nR9ImxWXU5Mq9MHwGhme50vrHqNsluL34BoQZBRarIvOy0PnFNZAGDv8ggywBJIYDGx7nRN4fwQZTRwaoeRikEQftRAy1CoXOvffS1p06AqdFX8lEok1Qdn4Jvlow8nHZETcTDRI4aWlugWTUp2Zx+jei7fzpEgkzoqPu4aG1M3FoWdQbOXKf3jg+m8yWzPaI/ZfKhgRA3nPJOQ+Tzcth0k4Awh19gs0IF9GoIde+8q2O0YM3no9xTN/8+2N3fOGX3GURBvpARAHQByMVqMOMlssoUgI6AzAeo7YMJMZE8bHy38QH8AEoBH9YbaYxQQqc6K8LwgHgDBWOFNimt6qIBXL+nbNYIlEIpFIYopO7UrD6+dm5R/rZnLlPzwIj4Tyj4SIzpTR/n1hN3ih/EPuUztRfgSD0YLVf4teq/mwUlqSWEMaAOIIWrWrQaVyNRtQEQDBzU6AGAg4PgxGD7hEOStw+NDDXc4FLoUYJGVelPcFJQKRiCl1Yjea0CQf5U3nIwUQiUQikXwQXno1zW5bmGoL5R/yCgzOUvd/G8hvJrMJL6yu/04S0/6+oJ+URT6Ug3aWXkJ+M9y3VqMKFs+Gc6/4xSGkASCOICYW1MQMwA8FsUHOACzF7mKywD2jHIozgwkTyWAwbyKBjjMbRGIKjAAGUyilS+pB45vmo6JZpCeARCKRSGJGuiTuNKVFASqXKzknnUWdf4kjoday0KJrEM4pS/5FDuRcuMIjOaKzlP0DQcEm8XiEhmjUqmAh48ofURxB/lLjEFq1a7Da1dUA9yAoM84A4sR0ahUbPTAwOjOYON11WjFMhlgnVDlOvjdWY1Io5UjtTVNbFqDGJdKzUUUikUgkkuiSzEtH45rkE8p/CiGbCOUNMf+29yRvMNuUWnh0Oks8e0yAZy+S4Ak5X/SV8/QTvFoNYtOoXQ1qVxeTbbckDiANAHEIVARw16n9zGKkcKa4eL3OmvjOWfIfRAWswphErXV0padUTLAaAUIopY8b9a2ZgyrkTkEyGbFEIpFIokOqRHpa0KEIlciWxLry7yQLMu+LkvQPmeyl8h81HOoq/iqhr84A7heLe/BoddOq/aHjWN+RxAWkASCO4erqYtaqXIMxWECRcQaw8q3XqFnhhYXU2YFXBAwB8ALgkjqS9wbymsEcQondtTS2cT6qWSgN6TRyuJNIJBJJxCAUr2DGRLSkUzHKnz6RUPyl8h8ZyFUEGYXlN51aetpFgTXZtZl0ajWpnMj132JBYsgQeD0EiudECvdxDCkRxzFgIdNqVEEWMboGG5zn98JKr1rFVlIMGs4MhBA3nZZcxcSKiSM0VCYFjAmwnxnEs5TEU0vjGuejQbVzUWIP5y45KZFIJJKIqVogJU1tUZCypvIko5g7ZMx/xFiT/pl5JRu5i2TSv8hBeATkWij+bCix7XcGbKv/Fr1WLTP/x0GkASAOolGrjIiVCTaanCYXACfB02msShsrvbY3nBTUGUY+AHSEM4WDxDZ4jpATQKtxpWal0tPwBrmlEUAikUgkYUD+6FAhM41tlI/SJXXnOcPJ1yGiBCv/MALAnX3wwIFUulRJunDhvO1diQLEWOT0grcE5FtnMpTA8AEDABY0xX1LITYOIg0AcZNQnVYdKAbY0CCj8+TMgNu7m07NCq9ZDB7OjkrlQjoxwSIMwGSSuVNiCk/CQqBD/eZaBdPQ6IZ5KKWPnt+TSCQSifPiplVRz2rZqHf17OTppuHQsfiy7vLlgnnk7a4Nt9WqXoVWr1xBT548YUU9NuH8RGLTaeC16UpXr16lP//8U5zrqa1FwuHKlSuUO1dOSpzIh3744Xvb3ugTYgkRsofFKRMkBgajLCRZtJz5X8b+x0WkASCOolG5GpA102TCYOs8yjBqo8IQYDCYnCYHQlQgY6xGrQ6bdCUxB1mcTUKyq1YgNS3sWJRKZU8mXRclEonESUkklOV+NXNQ+/KZSe3qSkZTSLzyPrxz+z+WDUqVLkNNm7fgrVr1mrx/yKD+1KFtK6GgX7G1/nA46Z/JxOGaWo0qwbuzBwUFktFo5Ht++fKlbW/0wGMUZDSL58olLNG1swCvByzkoe6/kOfl6lUcRRoA4iiwmLnpNH4hISGh1jga2xsJHMSUwQgA5R8hEM4O+sNN9IdKpbIlBZSeER8CYjoR25krjTeNb5KPyuZKLo0AEolE4mRkTO5Bs9sWohZlMvKigykel/nr0LEzLVy0lBYuXkYrv/qatny3i4oULUq/HDtKY0aOsLX6MJCLCDKINTzROdzZc+XKTTt37qIjR49R3br1bHujB3J4KeURnUnGgOwOz+VQ8cDI2P+4jTQAxGGQNRM/IIMJdVadZzXcWlJGTMg2K6KzAyOAh17L1nYl9k4Sc+BQE2wOodSJ3Why8/xUPncK8VuTRgCJRCJxBrKk9KSZrQpSiaxJeXElPiv/QK/Xk6eXF3mJLVmyZJS/QAEaPnIMeXh40A/fH6QHD+7bWsYcRRZzE7KIsyi06NeChQpR8eLFydPT07b33cBr1yhkNRiWnM31H1n/kcgbuot4TqQAH4eRUu8H0mbF5dSkCn0wvEaG5/nSuhttu2ONkJBQlV+QIYlKpVJ7uemEMmh7I4EDy6lfoJHv192JJpyoQAgA4qpchLKqUTtPLdmPBXR+hFhgsl724zXaceouvQ6SXieShEOTkunZ02XDycdCII2e91AKLy3VLZiU6sw8RvdeBNr2SiTxH0yZhTImpqH1clPedD6s+Me1Mn+BgYF06eLf9PDhQ/b8y5IlC2XLnoM0Go2txRsGD+xHK5cvo/UbNlPjps3ekgn+/vsCtW7RlG7euEG//3GGChYsZHuHyN/Pj27cvEEP7t8jg8HIhoIMGTJQlqzZIjwPXOAfP35Mt25cI7/XrzgEIHfuPJQ5UyaqW7cu/fTTj/T9Dz9S1apVbZ8gunv3Lt2+fZtev35NwcHBvA8Kdfbs2Slr1qxc5ciRoKAgjrt/cP8+BRsMtr1v8PH2pip254BHJPIc3Lp1i/sLeIs26dKl437TasMn/MVncG03rl8n31evbHvfoBZ9Xq16NXJzcyeDuO5ffv2Vr6tChQrk4+Nja2UF39WNG9fp3r17ok0w6cT5MmbKTGnSZxR9pCZvd11Y2T8s3Dx79oxzJqAv8d2mTJmSrzNFihTcJr6De4TcHhIaYhT6ygvxOH6UH9fgrddTPPM3397YPW9W2y5JDJAaxAfysQ0AIMhg9gw2mT099FoXuMc7C7A4+wUZOdmMM913VCAcBKERKlcVTzDSCPBhoPs0KheyCEHwwNn7tPj7q/TC/6P8jCWST440AEgkVnQaV2peOiO1LZuJUvjoOTFsXMsz9PjxIxo5fCj9+ssxevzoEbmyASAr9e0/gNq17xhOoY3KAHD6zz+odctmdF8op/YGgIcPHtCEcWPo+G+/smcAYtxhAEiXLj1VqVadxk2YxEq0lVD2xPz9+K80acI4unb1CsfCQ/bIlSsXdenSlfbu3Us///y/twwAOEfHTh3pwvkL5Of3tgEAyn/9Bg1pypQpvE/h3r27NGH8BPpF3PsD8XlDBAaALOKzV69e49dQ5Hfs2E5LliwRyvwNevTIagDwggEgbVpq0LAhDRs2PJzSvnv3Lpo2bRobRl5FYACAYn7t2nXKkDEjK/Y1qldjg8HuPXuocuUqtlZE169fpxkzptNvv/1G92GwCAri7ydjxkxUv1EjGjdmLPl4v/EaOHfuHA0dOpQuXrzIRgsYQGAAyJQpEx8jIchycP0PCjaFeOg1vhq1KvwXGEtIA0DsIEMA4gFC+Q0UY4MFip8zJcaD65ReKP9GofSGOFEIRFTAGKIV/QJvACTkkXwY+DlBEERcY/2i6WheuyKU3Ftne1cikUgk8R2d2pV6VM1Gvatl4wowMIbFNVnKKBTeEcOG0I7t37ECDQXXbDLR1Sv/0oypU+jWrZu2lu8GK7H4HI4DhThv3ry2d4gG9u9DWzZvpLLly9MPh4/Q1Zu3afXX35B/YACtWb2S1q5ZzSv+AK7cOG/nDu3o1MkT4jj5aNOmzbRu3Tek0+lo1KiRQnn9ldvag1DFe0JprlixIs2fP18o3XuEsr6T2rRpQzdv3qR5c+ewoq+A9qtXraYNG76lJEmT0k8/HaYHDx/Smq+/5rCGtEKh/+qrNfSNOK/CyRMnqFvXrnRcKM/lypWjjZs20dat26hd23bsRTB/3jxa/803fGwFKPSdOnakR+LYs2bPpnv3H9CJkyepWLFirIDXq1+f9u8/QCmEYg7wHaAvsWGFX8Hf358mThhPG779ltKmSSOu9ye+3j1795Gntxct/nIBzZk909bayrhx4+j48ePUp08fvg4YEMaOHUv//fefrUX8Bl67wQYTqVUuRrVaJVdR4gHSABAPEONSiLtW428RM5bB+GYwex9ggcWg8/fff9OZM2fYGomBBwMZBrcP4fTp02zFxCCtuGHFlBkzZvDEsnXrVh58dVoVD8yBYmD50OuMTTBBXrp0ic6fP88ubp8SvU7LxhEYAVAiUPLhKDGghTMlpg19y1CZnMlQicP6pkQikUjiHVhUTSUU/hEN8lCnilk4cz3yv8TF9YT/bv9Hf184TxY7hVXh4cMHtHP79kiN/lgtDwjwZ3nuxYsX9JtQrhctXMDu/EOGDie12urWv1Eo2IcOHqA6devT9JlzqETJUkJuS0cNGjaiH376mdvv3bObnj9/xvKXUcg5a1atoGfPnlLRokVpvVB4mzVvTi1atqT9Bw6yQh+RXJY+Qwa6dPkf2rxlC3Xv0ZPq1qvHK/ILvlxIlStXZvlpx/YdttbEK/FHjhxhDwEYGMp88QWlSJGSOnToSJMnT+EVdsiFpUqX5vYBAQHUpUtn9l6YOWsWfbN+PbVo0ZKaNG1KixYvZmMAVuPHjBnN7vYKa7/+mt32u3btxsdOlSoVFS9eQnxmCXtB/HfrFhUoWJCvIyogP+/bt48KFylCu3btptKly1Bycb1flKtACxYuoTRCFoaXATwZFL7//nsqUKAAtW/fntKkScMyc69evfje4vvqPx6BQAMnKw/RadSB4m7i4C9M4oiUcOMJYuIK0qpcg+ECDqtsdMHgDKV/8ODBVE8MwmXKlGFrZ8mSJalWrVpiIOxKhw8f/qDVZAzC+DwU4Q9VhjE443iIlcK1q1xd2f3fIhRd3HtcAcaUmjWqU5nSpWjP7t22vZ8GTBXIwosEM/COkJ4AsQOMACgVmMJbR1OaF6AOFTKTh5OV75FIJJKEgFrlQtXyp6IvOxalxiXSE3LYwdsrAn01TgCl28/Pz/av8Lx4YZWJImL1yuXUXSjE3bt24tJ/LZs3YWW2/8DBQgHvxW0gV6EdFOl69RtQ0qRJeb9C5sxZqHadunTu7F/k+/IlK/+vhWJ+4vfjbAxo1qwZpU+f3taaONngwkWLKV++fLY978bd3Z0KFSrMIQSInVfAtT19+kQcKz/H79uTLXt2/nvu3Nmw+//hhx/ozp07lDt3bmratFm40IjatetQrdq1WZ7cu3ePbS/RtWvXyM3NjXLnyfNWrgPE4cP1H/3/9OlT297IwTFhhMAKvrctxMBoNHPYaoF8eSlnjhy87/fff+e/IEmSJJwTAfJ2VN9zfMQo7ttW9i/oY7r+S2IXaQCIR+h1an+LGImD30MRvnz5MjVp0oRWr17NVksYABCHBMUfA9i2bdvYiovXcRW4vVuVXdTC/zRl8JCEpn69elSyRPEIFWxMorASY0JT3MU+JbAYwzCC5IgmsywPGFug2obBEkqJPbTUrXJWmt2mEL+WSCQSSfyhTuG0NKphXi75Cpf/uJbszxEfn0RCnvCw/Ss8SZMmj3Sl+I8/TtGe3Ttpz66dnEAQK+hff7OBho8cRT6JEnEbuL1jgzfohPFjqFD+3OG2H3/8gd83CIUcZ3rt+4L8/f04Xh3HdARyULJkyW3/Cs8///xDY0aPpsqVKlLePLkpj1DYV6xYzm759nX1YRBArP758+fC1ds/c+Y0/4XSrtz/6T//ZLkMK+n2RgkFGAQyZczErw//dJj/ArSHUQCGAHu5DufFNXl4eFJSoai/iz//+JP/DujfX9xXHr6vQgXyUclihahUiWLs6g/s5ep58+axpwPkb3hBQCZPCIYAGGV4cS401OKmVfvbdkviAdIAEI9ASQ2dWh1kMEZPEYbrExT9GzdusOvRX3/9RQcPHqRZs2bR4sWLOU4Kf9+nvMnnAGM+yuABrHh/Cgu+vxi4kUUX4RIRgYnkn3+v0MNHj6l69eq2vZ8WeEe46axWbBgBIlsdkLwf6EasFMHo9EXO5LS8azHKnspLVqKQSCSSOAxGaC83DfWvmZMmNstHPu4advm3xIOpMWvWbFS0WHFWhh3Bqnijxk14lToi1q7fQL7+wfQqwEBXb96hLd/tolq167xlUDBbhIxg88xGboHgoOBwm5eQBbEKjwz4eiFbmIzBYfkAvL2UxIDvBkaESRMnUpHChWj58mV0/foNzqQfHBwkjhd+AStRokRUvkIF/lyjRg05vh8r/F+v+Ypj+eEuX6lS5TADADwG2ENU9EdEfYI+hIwGcEyFnr168TFghNi4YQOvyB8//hsbKdCuTJnSlNr2uajA+QH6JkjcU2BQIN8b8jjgOFjtR1UFXLdCixYtOLQV+5AHAbkAvvjiC9q1a1dYH8dHTEIXweq/u07jJ/pWrkTFI6QBIB4hflyhcLERf8wBwSi1EfmsBmvmokWLOD4/c+bMtHLlSipUqBAPlrDmYoMrFAah/fv3c/xTXAbKLsoBKvVV4wKYZLApk9LnAEqqu07LWqs0AsQe6EWEAyAsIGcaH5rRuiDVKpya3UolEolEErfAPJw3fSKa27YQdayYmeP8MYbHlykRq+lz5s6nPv0HsNs7ZDWt2FeiZEmaPmsuZ8CPDKUqkLLhs45yiYe7B7fDKvfSFavo3+u3wm1//3ONjv1+inLmyMbJhiEXYjUdcsUju1j6d7Fly2ZasGA+JU+Rglat/orOnT9PN2/9x1u/fv34Gu2B4vzk8ROhHGfm96pXr0ZZMmeiMWPGcHz94sVLOMeUAq4J9wdPhYiqBUChvnPnNr+Ge78CMvBjwSt1qlQ0evQoypolM9WsUYNl6T59+9LUqdNsLaMGCj7YuXMX/Xv1Bp2/dIWuXr/JBgX7DaUDFRByUL9+fTp27BjL3OgHVANo3bo15weIj6DfUJpao3IN1qhdpet/PEMaAOIZz589taxYtsRSq0Y1ql6tGrsVRRSzhBj1AwcOsGt4nTp1WPmPTFHNkydPOCsqXJe++uorDh8oW7YsHwPeAojNf1/+/fdfTu5Xu3ZtPlbLli3ZEmpvmY0IXDvcpJTPDR86mK5fu0rBRjOZzW8MjWiHQXyNuF4M/LDuVqtahZqKa//7wgVuc+LECRo5ciS1a9eWypcvxxv6D23t8xYggU7dOrWpbZvWPDiDShUrhH0GLm0Kbdu0oYYNG/Ck4giuafv27/h8FSuUpyqVK9PwYcPoxO+/R6ikz5s7l9tdEX2F8j9fLlhAFcV5q1SpTGPFJBhZplh894sXLqA2LZtRzaqVqEfXTrRj+zYKDIy7IR3xCbiNwn00S0ovGtUgDw2vl4e83GReAIlEIolLVMyTgqa3LEDFsyYV4za84uKP8q+ADPgTJk6h73bsoZ9+PsZZ+r/ZsJmT9EVUn/99SJ48OaVNl46CggLprzNnHEIbUe7PxLmWdFo1JxkGyZOn4Cz8kGeQpM+Ru3fu0DUhkzkCeQsyZNkvylLjxo3DFObIePb8Oe3Zs5s9Vjds2Ej/+/kI/fLLr3To+x/o67VrqUbNmm8ZDfLlz88y6/1799lTwBEYBS5dvsyvIbsqwCsB97Nk6TI6eOh7rvGPcyEUdubMWZQ0WTJby6gpVNhaUvGHH3+kIIORjSU6TcTeGY6gxGLp0qVp+vTpQn5syIt1//vf/2zvxi+CDBx+ak38J1f/4x3SABCPEIqqy8CBA70njBurO3H8N/r5559p1KhRVLduXXouBlB7bt26xQosBkm4qDtaXKMCSmWDBg2of//+dOjQIQ4dwOA/fPhwKliwICv00QGK7u7du4USW4UmT55MR48epbNnz4qBfg917NiRy6JElnsAYQvVhIIu7pfP/eeff9KyZcuoVfMmYvI6TYE2FzCAv//732G+5/HimEMGD+a6qvv376Njvxzj+xk1cgQtXrSQdu7YSWdOn+bt199+pcGDBlFDca9wTwOIyTp79hwr9YqbF8IAlM88tRkFwNGjYpI6dozdueyBEl+jRnXq2KGDON8OvvaTJ0/QkiWL2bINdzPHvAIIN8A1n/nrDDVt2kT0zVj6848/6Pfjx2nevLlUruwXdPXKFVtrK7jGKpUrcdujR36mC+fP0a6dO2jY4EH0m5jYJLEDryQJiRKJF1FXfWSDPJTEU+YFkEgkks8NqrV0rJCFZrYuSOmTebDXFnK5xDPdPwx4AuTImZNKlipNJUqUpAwZMr6X/BYZrkIWbN2mHctLBw/so+vXr7HyiUpCRqOJleagwEB6/OB+WCUCuOYXKVqUPUZRPQC180OE7AL5BYp369atIlTAQyzW8nlIbKjIaTAioPTdwUMHw7m843ioYABZEyCxIDLs58qVi68B57QHCaxRQ//ff//hJMyI68cx0A7H3rRpI/3v8GHuv7Llytk+ZU20GBAQyNcMz9jChYtQ/vz5KXVqq9t/dKsqVaxYiXNALfxyAV26eIHUQpPCfeIe0afoS8i6Cljhh8z76NEj63WKdviLnADKZ+Ib7I1rMiM00qxWu8qyf/EQaQCIR6xZs8Z927ZtbsrgiQEHr/8QiuKECRPeGkQQ/48BFav+yJQaXZCApW3btpzEpEePHlxBAMdBMkFYZ6FMo4xJdMr9YbUcq+4Y6ObMmcNeCVD44QIF5X7BggXswRAReA/XMnPmTLYmw9iBxClQ8ocNHkCvX/uxJ4AyyaMv1q79mpVsHHv1V1/RCHHuImISQahDpUqVaPz4CbRDKOSnT5/h7dtvv+UJBvVoVyxfzsfJmDEjHTl6lGvWogwNOHXqj7DP2E8mysSm/AXol85dOtMxcQxMPiib88cff9Kvv/5Gffv240lj0aKFtGrlyre+L+UIvXv1YmPElwsX8uc2b9lK2XPk4Ilj+vRpYRMnYvgwycEYA48KuNa99g+g02fP08AhQylxNBLZSKIPvmKDWQg14nWdImlpbtvCVDp7smhb/SUSiUQSu2RK7kHjm+SjPjWysyHAWt/f9qYkHM1btuISgMj/VLVieRo8oB8tmDeXFsyfS0MHDaAqFcvRwIEDWDEFkB8HDBhAefLkpQsXLrBHI7w5p0yeTFWrVGGPUOSXcqRps2ZCfkpBJ0+epBEjhtOuXTs5DLVlixbsNQCDgj1Q8rFQtHv3LnbL9/L04C1fvrxUXshcXbt2EUr0obBFmcSJE9NcITuijN/IkSOoQf36NG3aVJoxcwa1btWK+vfrx67/kyZP4kTNCj179uJY/ZYtmlPiRD58jrRpUlOpkiWpWtWqLKc+eHD/LZkuIlASsXmLlrxgVKtaFerTuxfn1po9ezaH1cLjFqv8CjAIwOsVi3ETJ07kdpCvEQqA0IZOnTrZWsYP0D3BRhOMF6HuOrWfyxsRVhKPkNLrB1Kgbh8vcqUhX2TzCUrhrYme+TCG9O3b10coghF+ZxiIoAgqsfxYNd+7dy+7jWFgchxwI2Pt2rUwNPCgjhAAJFLBJIABGvFMUN5R/x4u+dlt5Vnu3r1L27dvZ5f+7t27c3kY8OWXX7IHAJR81DtVBmIMeNmyZaOffvqJr7Nbt25h7+Hfv/zyC8dKrVq1it3/McgjoQrOCVepC+fPs2KfLXtOUrkirCGUpk6dwsaFMWPG8uCK2q5Q+tOnz8DxYrDY4vOIrYMrHLZcuXKz9RX3ZDAaxOTWjq8B5XEwAWwWCjbCA1DqBpn+8Rn7MAokp4ES37BhIzYkWD+zidZ/8w1bp3fv2cvxa5gIkVimXPnybN3/6ccf+bg1atRkdzCAiQ/hCsh0+80363miwDFwXFj/UTomMDCIE+R4e/vwRAhjBizmk6dM4dI6uLIkYmIsXLQYJUuekq81ut+7JHpAuMT3nDaJO5XPnYI9Af65/5qCjB/1py+RxIg86XyoQp4UdOFeAK+KRgcPnYpypHKnTb/dptdB8Tc5lSTholW7UsPi6WhInVxUMjvmaxcyI97f9r6zcEzIS6dOnqCWrdtQjhw535JPIkKRhTJlziyUfF/68YdD9INQrOGhaDAEU2EhR3Ts0JFy5c4dFhaaNGkyVsI1Gi3LZgcPHuDFnSZNm3DMPBZYsODRrn17XlUHyMyfU1wPQip379rFCfew+g95DnLPb7/9ysnw2nfowO0hRx35+QjLlp06dxZyTiOW3zKKNnjv4IEDtEvIkmnTpGXlGuTMmYsKitdY9T979i+uy39U9Afm52bNm9P48eOpTJkv3gpvffjoEe3ds4eP0blzF6oqlH54OCAs4KyQpfaLY7x86cvnhqwWKGTKDRu+Zfm6e4/ulC6dteKAWvRFftFXqGxgErIYZFko85BfsYCD48NwolwrFpYgw8JbFIYAlDHEYlqrVq3YO7ZEiRLcLr5gFn0eZDSjEpW/TqO2us9+Qn649MIj0Bjy6u99yxbZdkligNQO4hFiMI30+3J0I8Kqu2LFjK77GD4PN3QMYBiAofTbA+MCFHMMhvAweBcYEJG9tkaNGuEmJgz+MAT4+vqyZ4AjsAbDSGAPFGKEIIDfxQSiUrmKQcgk7pN3sULfpWtX8rIp1e8CyjEsyeif8+fO2fbGHFh5L1w4z4aQDmJiw6BvD1b/27fvwOeFC5pj2AbABJw3b963FPeSJUuxIQexe76+Vsu8SlyzUr1hxPDhYaVy0M96rUZ83oW9BfBcSGIXFOAwmELIQ6+mFqUz0PSWBdkgIJFIJJKPC3KwjGyYh4bUzUVZU3kJZUTILvHY5f9DGDV2PN24fZ+qVa/5TuVfIVny5EJZ70jrN2ymP89eoH+u3aJr128I5fUoLV++nKoLeQ2GAnvyCJlk2vTp7BF67/59uiD+Tp82nReKevfuQ//dvsMZ7RWgPNdv0IA2btpEV65e48/89ttxmjhxEvXq3ZvPt+277bbWJJT/n2nnzh2cpX/u3Hk0dNhw3mBg+PrrtdSlSxcOT9i4cYPtE1b5DYr68uUr6PSZM3wObIjrnzVrNntg2su+CF8YOWIEK/tz5s6l0aNH8zmwaLRw4SL66fD/ePEKngaQcUHKVKno6NFjdPXadSpatBjvg7wZZDBR6lSpqVOnjuKaNrJB5MGDB3RfnB8LSli8UhaUAIwkkAmxaAMvVrQ9f/48exyUKlXK1ir+AO9bFwo16TWqQNsuSTxEGgDiEWXKlIk0yyaStSiryQCr5kryFrhuRQesoEMpheEArvsYYB23YcOGcdvoTDY4L5R7uGI5HgfKPIwNjskHFSLaDy8B3Bd4+fJFWAm8QIPVLUyjUbOiHBGwRMPq2q5tW3Yx06KtWsUubViNtzeexBQo3JiAQPnyb7K/2gMvgtSpU3OGWMSjOYL7duxbZR8EHMWog/tE1lqERWDSqVSxIrVu1ZI9CZCnAK7pLq4uZJRGgI8CvgWUCgwR02Cp7Mlo24AyHBrgrov4eZZIJBJJzIGLf9aUnjSrdWFqVDw96cUcjrAsi7IC4IRAxoNMBIX7fXAVfal3c6fkKVJSxvTpKI2QSZCoz8PTM1KZDEossvqnEoov5E29+DfkEiwM4RocjQaQ8yCTQtbDZ+BZiUUQbNhnnxjwxx9/ZK/GVq1a82dwLGxoi4UorLxDmUesvz04B645WbLkfA7lPLhWRznqz9OnWeZCokV4BqDCAs6BvsM9YIUe3g5YyAm1yUw4PgwmuF7IXHjSsOiE7PduOsiQar5e9vIUfYh+wPmxOOPYj/i3j48Pt0FbyIIRXWdcx2iyIPY/VK/VBIhrl8JlPEYaAOIRI0aMCMifP384n8xUqVOHjh4/gdxt7v8AA5ZiALDPXB9dULMUrvuO2/z582nhwoUwRthaRg0GO+QniOxYKFWIgTcmQCBwE4MykpFEBZIhDhk8iBrUr8cr9IhPmzV7Nlua27Rpy5PMpwSTAyYzV9cPUxazZs1KGzdtpjVfr6WWLVtx3oZmTZtSm9at6C8x2UFAQu161N0NCZXj9McAbqcQQiEMjG+Sl4bXz0OZU1g9MyQSiUTy4STz0lH3KllpZbcSVCZHsrBx14l1/xgTKmQBay3+UE5sq40DeWzgiQngbg93fijhAHmgjhz5mcsKwjMV3gYxBfIwFPrnz55x7X0sIgGcCzIywkgvXbpI9erVIx8H71cFJL3Dptei3KLzGfstQp8IMBhJrVIZtbLsX7xHGgDiEfny5TOvWrXqVfPmzYNgTXRzcwtt1KhR8KZNm/2KlyglBvU3ccg5c+ZkCyNCATZt2hTOchoRUIQxSALEcg0aNCjCDfVLlfj/qMDKPwZtuD5FdBxsvXv3Dhv83wWOpYQewIIKULIGJViiAtn0kQ8B1tYtW7fR5MlTxLkH04CBA6lmzZrhLNcxBZZcxRIPN6+IgGsZ4sDw3Xjb+vpDwHFQZmf+ggV04OBB0dcdOU5v8+ZNZDIayF0PjwhrskhM/JLYB6HV8AZQCeGiXpG0tLhTUapWwOqpIpFIJJKYkyqRG01qnp86VszCOVeg+MPlXxIDQiELCOWfV7C1YeX+PjedOnficIJ1a9dyVaYihQtR/nx5qXSpkuy1efXqVZo0eTI1btLE9on3B+EC8DBA4sJePXuIY5fic+BctWvV5JxOuIZBgweH5dKyx2IJIYPRbF14EnJn/Fq3jx2sZf9C4WEqy/4lAKQBIB4B62WJEiVMGzZs8BUK/UNfX99HW7dufVmhfLkAoQQbgrHSa5sYkbwPlkwYCrAyjCz6SgZ5BbiTI8P/zp072VUfymuOHDnY1QkuWYjPjwj7/AJRgdgmZJNFAjt8xhEcI6L9ACXucG32YOBGNQIo2hjMAbynPN2sCjxuPaLLwudwHUjIgooIipKO8wcFB0d4LzgH+hs49ltk4Lg5Rf/hc6u/Ws25AOzBvSK+DOEGSLKTOo3ViBET4NmBe1JCF+BVkC9ffpo6bRq/h7AAuNRBKdXrNNwvBs6X8O7vTfL+oFe5/JR4kS6JO01pXoC6Vs5K3m4fVrtZIpFInBGEsVXMk5I29C1FZXJYE/AaEHYlp7CYIeZ+DgkUf621/uOO+J8lS1bau3cfTZgwkWv8Q/ZDaKZaraEGDRpyrf4RI0Z+kLcmFoAWLlpEBw4cpDp167IshHNATipQsCAtWryEz4OKB3jW7IHYBPkaQN50fN8ZMJlDhIxjIbWri0GrUb0t3EriJdIAEA+BUg8XcmxKnJGbTu1vsYSEIDmHAjLvo14q4vpR0x919w8ePMiZ41GeBclLUJsUyUqUFevmzZtzBleUl5s0aRLXsEfCEmxQypFpFW77cKt/FygniJgnhACsWLGClXclUQqOi2oD69ats7V+A+4JSVTgaYCsqjBO4LMoCYjEKTAsVKxY0db6TT4CrHDDPcuRRIkTs4KMY5wW58WAj5X4A/v307KlS8ISvtgDTwgYUcC6dWvp3t27dOrUqUiNIgCGk9q161DatOno3NmzNGbMaDpz5gw9EPeLmH9kwkXCPnxvjRo24ji6mII4/y6dO9HcuXM4Mc9D0a9Xr16hlaKfQfJkycPyIcBDAvkS0EtWTwApQX0skGk9WEyUWCXoWS0bTWyWn4pnTWKrViGRSCSSdwEj6uA6Obm2f1IvPRtXsUliBuZ8o9mm/GvUnAMprpFOyJ3DR4xgBf32nbu8Xbx0iZYtX07FihVjuelDgWxZrXp1Wrt2HScnxDmQkHDPnr2caBDeqBEp9wYhV8IDwEOvDVsYciYgMqIPQkNCLe56zWvbbkk8RxoAEggqV5VJo3YNRm1OI9LiCqDArl69msvsoVQfygHCHb9Zs2Yc4w8DAVzjsU+p5Zo/f36Oz0fs/pIlS9gggNItderUYVdzGAywH0n13kW5cuX4HIjjGjJkCFcWwHGw4bgok4IygY4gocrQoUPZWNGmTRuqW7cufxZGAYQ2oLygEqpgj4v4D4OUwS4UAqDGK8oG4ppbtmxBVatWoRo1qlPPnj24tF5Ex0qcOBEVLFiIJ52xY8dSvfr1qFXLlnRZTEhRgZIyY8aMYcPHsqVLRT83p3r16nL+gcGDB7ExZuy4cVwyRzHexAQ3d3de6Uc93mbNmoo+Et+P6KPZs2fx996+Q/u33NjYCKCHJ4A1HEAM6dY3JLEOJkujEFZRmqpy3pQ0rWVB6l8zB/m4S28AiUQiiQy1qwvVL5qWFnQoQk1Kpie1ytWa6E8u+38AoewpCO9QLAQgfl2ao6MP5GnIlciVEFdCJj41RvH8iD4IFc+Pn8rVNfwqmyReIg0ACQQXF+KsnGJktwQGv1nlRTJAJNtD7dGGDRvyPqzAQ/mEUg0lG6VIoLAC7EepP4QNDB8+nK2d8Aa4ceMGx5t37tyZcwpAEVeAWxbcq6C428fzY9UdXgTIvo96p3C3QrKVa9eusUI+depUWr9+va21FVwHssPCKIHV/5JCece5sYKOc2/bto2KFy8ezkqLzyAvAdzwDXBzsxMYUMMfsf9jx47jfjl9+jQnfhkxciQtEUo6+gjlX+zR6fQ0WijyiAdDptfb//1HefLk5vq5CvgMrjeluG8F5BPo2KkTu5Khxi1yL/wj+g8GmJq1atGBg4doyJCh4YwOyCSLfkQJQEfcRd/ivtDHSr4CfH7Z8hU0bNhwdvPHOVDFoXXrNnxulA507CON+G4RDoBVAKNRGgE+NohThfCa3FtP7cpnplmtC1GGZB6cmFEikUgkb0B8/8Tm+WlM47yUPZWXmKdceNXfJspIYkQomYTyhvBDrPw7qwIbUyBHIu4fi0sor+yMUzf6ADqF2tVFJv5LYEhJ9ANps+JyalKFPhheI8PzfGndrfXoPiPBRrN7kNHs7abTuCDDq7NhFhOdX6CRkKHVzUkH7KiALIUJDRZtKKIIE3DGeLZPjUblwmEA4rdJq3++QQfO3KenfgYp3Eo+KlhFHd8kH204+ZiM5ujlbErhpaW6BZNSnZnH6N4LWeZZ8nGBZ1ShTImpV7VslCuND5f1k4p/bGBV/s1mq/LvrApsTMHjF2wwiT60kIeb9p3JCOulKwAAxrtJREFUphMi+A0GBBshL4Z46jW+GrUqThgABm+9nuKZv/n2xu55s9p2SWKA9ABIYOg0qiBk6ISC967yeAkRtUrFme8xaGPyk7wN5n8kAIJxBJ4A6COZE+DjA4EWCphOCBF9queg2W0LU/UCqaVAJpFInBIYoItkTkyTmxegma0LUQ6h/BuFzIKKKnJK+nCsK/8hrPiz27+ca94Lqwxp4bAJZ1T+AfQIuP/rhU6hVrl+9gVOSewiDQAJDBcXl1C9Rh1AoWQOMpjYiulsYLDWqlSEfAjOaAR5F5ADEM8GoQB5BMwWaSj5FCAqBbkBYHgpmDERTWiaj6sFJPaInTKUEolEEl+Ad8qctoWpfK7knDTVaEKsv+1NyQfByj8Mzho1b9LL7/2AXITVf7XalWUlZwRyCnuKisdJr9P4Q7ewvSVJIEgDQALE1dXFolO7BhpN5lC4ezsbmOz0Okx6rhRkMPJAJgkPMgHDWGJhS3f0Sh1KPhwIuShnpRf9X7dIWlrapRhXCnDTyvhMiUSScFGrXChPWm9a1rkYjWmUl42fMIqyy7+tjeTDgEEfSf9Q5g+lFKXu/35AXgwIFvKQ6Dd4Sjprzh6D0YIFtBBk/Rc9IH+eCRBpAEig6LTqILjsBCKGKZJa+wkZZA/24Kz3ROwJIY0A4cC0Bi8ArBBYjQBmMcrLfvoU4HFEgkAIv7nSeNP89kVYIM6fIZEU2CQSSYIjqZeOulfJRgs6FKXSOZNZw6LYI8rWQPLBQPE3IWO92prwV678vx+QEyEvwgiAkn+QI50RkyUEi2ehcP1XubrK1aEEijQAJFDEwB+Ckh1iQAsJNjhnnDcy3iJ5C8IAHEsDSqxAQNBpNZwXwMJug7KfPiUob4WYVzfR//AGmNGqIDUtmYFXbyQSiSS+g9J+yHeyvEtx6lQxCyXz1vGYhyop0i4fe2DlH0Z8uKwjbl1Wm3l/UPLPbA4hJNB21rh/zvofxOH+ITqNOlC6/idcpJSZgFGrXE1uGlUAEpkguY4zAiMAXK0RCuGMnhDRAXKCTiMmPNFPvIIgwwE+KZhdsRoGj4C0SdxpVMM8tLp7CfYG0EpDgEQiiYfA3T+lj549m6a2yE85UqP0rQsr/3LVP3Zh5d8Et3/k9pEr/zHBLObgYCEn6rQqDp1wVoKQOyskBIsS/ggntu2WJECkdJnAQfIO8SM2IKGJfW18ZwHTINzckcwFtUzh2iQJD+QF9BOMAMgcbDLJsIlPDX6eBlOI+J0SFcyYmFZ2K05D6ubmhIFyNUcikcQHMFZlTenJ7v7f9i1NjUqkJ1dXVwo2h/CqvyR2gcHebHP7lyv/MQNeooEGI5fqdWYDCuRjeEFoVC7BOq1a1oBN4EgDgBPgrtP4C6XOEiAGOGfEVQzqKA2IMR2GELhdS8KDSU8pGWQRWijcCWXul08Letsknk94A2A1p1mp9DSrdSEa3SgvpUnsZm0kkUgkcRC9VkWty2akuW0LU5dKWTnuH2OZrOv/MbCW8YXBHoZ7qfzHDCyMoWIUHlDE/cMI4Izg5wn5WNy9yV2nfW3dK0nISAOAEyAGNJNG7WowmiyEzRlRu7qSl5uOy7sYTciJYHtD8haQH5TSQSEWPC/SCPA5wPMJl0T8XFMkcqPGJdLRsi7FqXzu5BxTK5FIJHEFKJ5FMiehr3uUpIG1clKmFB682i/d/T8WVuUfIXvWkr4a8vf3p7Zt21DSJIkpX9689OTJE1tbSVQYbEYUJI121qR/ALKe0WwO1WlUAdL13zmQBgAnAEk83LQaf6E3mFEVwBlDAQAGd3e9ll2csEkiB0kBkRyQDSZGGQ7wubDW4oXrLFHGZB60sGNRmt+hCBXNkoRX2yQSieRzgfr9mVN4Uv9aOWhxp6KUO50PW5ENJqn4fywwFyPeHwl7sfKPHEcw3N+7d48OHjhAr169olu3btKxY0dtn5BEBuRAk8nCFRPQl58Lg8FAf/zxB/3yyy+fRdaCxydCZNWurkaNWmWw7ZYkcKQBwEmARU8ov68sFktosBOvgGNlG7FycPlyVm+I6IA1ZhgBUAeXBQ6zNAJ8ThC2Alda2K3K5UpOC1A2sCHKBgqBWyKRSD4x6ZO60+C6uVjx71ghCydOC3P3t7WRxDahvOoPhQ0GeszPSrz6ls2bKSgoiEqWLElCzqNdu3bxvyURA+UfJf8QaocqPJ+TR48eUdu2balq1ar8/X5KsMgQIJT/EIF1odBFJspyEqQBwInQqFyNeq06ABnxsbLrjGCuRIkXlXgBIwCSv0giBmIFlxTSwxMglIxGo9U3XfJZQM/DrRara+46NdUpkoaWdC5GQ4UQnthDa20kkUgkHxGNyoWalc7AZf2al8rAuUlknP8nQHQu3LQtIRbO0wMDvU33Z9au/Zpy5cpFXbp2JZVKRZcuXqJ7d+/a3pXYAwMK5D/0n5uYSz930j8YbJB4GdunBgthZnF+vU4doFa7OmeiMCdFGgCcDNT1FDOJGRY/Z13RRVJADzerwmQQEyosoJLI0QhhAgIHeslgNEpPgM8Meh/CNsICvPRaalsuM2fbblIyPSX31jttEiOJRPLxSOSuocr5UtKm/l/Q6IZ5KW1Sd7KIucAg4/xjFSiB9+/foyv//ktXr16hp0+fkMVsFooar9IKGc7qrm4/yu/fv48eP35MX5QtS61ataaCBQtxGMC/V/6NdL7GSjNWnq9du0r//HOZbt68Sc+fPw+3OIR2j7ndtbfaQWmNiJcvX3Kbf/75h/4V9/DgwQPr4kEEYP/Dhw/pypUrfOz//vuPfH1fhruGcO1u3eLz2LdDv924cYP7AfeMUAj8G9eBv8iRgP3YfF/50Z07d+juzRt0U7yHY0Ul1wQGBtLdu3f5fi5fviz69hb5+fmF+wz+jevE/aN/cN34HK4BG96z7zf07dWrV+n69ethyj/a4RzYHD04cJ1oi/fwOeR5+BCPAU6AKGRgVxcXo16jDrDtljgJ0gDgZCAUAF4AJrM5FO5PzgryASDjK5K/wCMiirFfIkDoBDwnIHWwIBIqPSc+N0pYgNESSqkTu9G4JvloSaeinH07QzL3t1aHJBKJJCakSqSnlmUy0uy2hWlGq0KUNaUXJyjF2CMd6GKXly9e0LQpk6herRpUvEgBKlWsMLVq3pR2794l5l0jJ/vjlX9bewAlc8mSJeTu7k6VK1cmNzc3GjhwICute/fsiTAM4NmzpzRzxgxqUL8+FS9WjPLny0dlvyhDHTt0oHPnztlaESv6s2fNogYNGoh2RcPadWjfjs7+9ZetlRXEsW/atInatG5FZUqXpgL581GhggWoTu1aNGLEcDYE2ANldsb06VSvbl0qUrgQH7t8uXJ8DX///betFdErX1+aNXMm1a9Xl4oWKWxtV74cX8P58+dtrYju379PtWvVpLlzZtPRo0epU8cO4jpK8XXgb5/evVh5vnT5Hxo7ZjQ1rFOLChUqQEWLFqXWrVvTn3/+aTvS25w8eZJ69uzJ7vkFChSgvHnzUpkyZahTp050/Pjxt4wAUOLHjBlDTZs2ZSV9+PDhVKVKFcqfPz9vderUoa+//jpMaYexomzZslSjRg2+flCwYEE+B7ZTp07xPnzH33zzDbVp04aKFy/O7xUpUoS/l59//jmcwSS6oOZ/iCXE4q7XvEauMNtuiZMgDQBOiFajDhIKsDHYZCGTEyfDg3s7JlPEgsETQBI1iJVz11k9JzDRxXTSkcQuMASYzFaBPHtqL+pWJSst7VyculfNRl76zxvbKJFI4i+1C6fhfCOD6uSk4lmTsqu0UYwzCEWSRvPYBUre+HFjaOGCeXTlyr+8Ugyl+sTvx2nC2NH09NFDzrPgaNfFqvhFoTD7+PgIxfQL3letenVKly4dHTx4kJVMezBv79y5k2bPnkUGo4E2b9lCf/11lpYtW87Gg9v//RfWbt/evTRr1kwKDAoUyv3msHYeHp5089YtbqewYvlyGjRwAF28eJGmTptGp/74k/bu20fp06fn99q2aU0vXrywtSb64fvvaY5Q1lOnTk07du7iY0+bPo0CAgLp9m3rNYAff/yRryFlylS0ffsObjd9xgwKDAxiLweFUHG9ZiHLIfdB+3ZtWQEfOXIUffnll+Th6UmbN2+mAf37U5tWLejg/r3UokVzWrFiBRUqVIi+F9cCpf3p06e2o1mBMaR37960detWqlatGhsWsK9bt26seLds2TKc4QCyEbwLGjVqRGvXrqVatWrRqlWrqHPnzry6P2zYMDp9+jS3TZ48OS1evFh8F7MpadKkvO+rr77iz2HDtYHff/+dRo8ezZ/D/Zw5c4b27NlDOXLkYO+GmMhiCCcJNnIViSCVi4sUgJ0QuUb0gbRZcTk1qUIfDK+R4Xm+tO5xKn4mMDDQxc/PL9x3jPgwlVqtMlpcknh6uLvCHd6xfiwGlNevX7OlEhOLRqOxvZOwgPu/f5CRY6Cg3ELJlUQN8iYEBiMUgEir1ZCrq7QjxiVQyQjZudkd0TeIFhy4QievPaMAg/R0cTYQFjK+ST7acPIxK27RIYWXluoWTEp1Zh6jey8CbXslzoJeKJmoMtKzajbKm96HlX6s+EPpl3w8oMi1bNaYLl+6aNvzNtOmT6ehQ4ex/KaAMX66UJqnC4W7bdt2tFIomgBK6KiRI1hZhILZq3cf3g9gVBgulNClS5fQtu++E4pqY/6OcSwYHTCfY4NBYszoUbRgwQI2EjRt2izCdgDhAc2aNmEFd6dQwGvVqs3voe2jhw+pdu1avPq+Zs3X1LxFC/7MgAH9aemSJfT7iZO8qo1jQ+7EsXGPyrEHDRpIixctol9/+41KlSodabtbN2/yKj2MB1Cct2zZSlmyZuX3DuzfT61bt6Lg4GA2OEC5xso8jgVvg+bNm7NLPQwjUNwB7n/o0KHsXdG9e3fRX0vD+h59OH78eO7fmjVr0u7du/lY+EyXLl1ow4YN5OnpSd9++y3Vq1eP3wsICKB+/frxSj4MBzBIANwLQgpw7QiBwDUq8rZybzAQTJgwgerWrcvGCKVv0Qc4tv0zER2QA8Ev0CCOQWYvN+2L+Fb2b/DW6yme+Ztvb+ye1/oFS2KE9emSJEjE4OSeMWPGFGnSpElpv+XIkSN57Vq1vMePHmE59ssv9NovfOgPrMZwJ4P1dr8YPBMqMHwgFEDl4srWUAyMkqhB+ISbTij+KjHhCUEDk5Ak7gC33GBb6cDUidxodptCNK9dEapXNB2l9NELgcHWUCKRSGwgkWjFPClocvP8YrwoTPkyJOLYfmsZUqn8f2yePHlEr1752v4VHsSPQ+mzB3Hop06e5P2dheKpoFarqXz5CkIJ9WKlG8qnAhRGja3kHdzbFQ8B7MfnFKWT/21TRHEO5AsAju1wbpSwu37jBpUrV57q1Kn71jFSp0lDjRo35sWkX3/9lfcDvV7Pf7G6/ezZM36Nz0H5VT4PlHYnTpygZ7YV+oja2bNz5y7Klj07v48tb/78/G9c65QpU6h69ephxoOcOXOyUQAoK/MA3gooy4cFsHHjxr2lZOt0OmrYsCElSpSI/vrrL47Fd2T+/PncRjmPl5cXVahQgb0sEDqggPfQTwrKNWNTQB+gDcIoYEiB0UD5Ht5X+ccjhPDfkJDQEHed+rWs+e+8RPzrkSQIxIShEgOFS/bs2c0zZsx4jW369OmvW7RoEfT06VPVmjVfabp16sDuSQFBwbZPWcHgogxcGAATMkia5mlLChhkkEkBHcHEfezYMZo8aRLH2NWsWYN69exOa1atoNdCYDGJ960xbe/Xb4FCKDl65GcaPLAfNapfh+rXqRnhdujgAZ7wJO8HQgOMZuvKXfGsSWhso7ws2Lf+IhN5yNAAiUQi0KpdqUGxtDRXjA1TWhSgagVS87wfX0r6PREK7Ppv1tLA/n3C5oyxo0fSz/87HJZYLSY8eHCfvv5qNbVr3eKt+ch+a960UZhS+qF4eXmTm97N9q/wJEmS5C1FESBZ4NmzZylPnrykFQrxpYsXebt86RIrjWnTpqFz584KRf+E7RPEinPdevU4RGDJ4sXUskVzXmG/ffu2rYUVKJe1a9ehDBky8Op3i+bNaOHCL99yzwdYALh29SoFB1ld8iEfOG47tm9nGeG132vbp0gox4342BMnjKemTZqwR8KjR+GNHFiRz5QpE8sfTZo0psWLFwnZ9kG4dvbA6KCAZhqtXsixifjfiLG3B/2k1VrlP6y+KyBpIJL+4Rnq0KEDGw3sN7jyI9EgZJOI8iykSpXK9uoNkKVxPsXgEV2QOwDXDUNL48aNORwAYQAxAa7/BpMFpQ/9ZM1/50auBX0gcTkEoF+/ft4rV670qFChguHQoUNhwVdiwHaBC9PcuXM9pk2b5gVr5qKly6lr545hoQAYXDEAYnCH5fJ9rYzxEZRD8Q82skHAw00nfxw2Bg8aRGvWfMXubYpAhecBAkLWbNlo1Zp1lCt3HlKLfdENFUFm4wF9e9P/Dv/Ek2dUXgS9+vSjGbPmRPvYkoixhgZY3XlfBhhpxY/X6ND5hxRklAsACRUZAiCJDMz15XInp+5VslL21N6kFQOEKSSUx4f4AtzlO3VoS9evXeO5SZlHMDe5u3tQtx49aeTosZwg7304dvQo9endnR7cv09GIStFpmxCIT/4w2EqX6GibU/MCQoMpDYtm9OPP34f7nyJEyemnw7/LywmXAG1/9u1a8vzMVaW7cExlLm1U+fOtHr1V7Z3rEo7lEko1YfFHAwFGHLg6NFjqG+/fmGr7lBu/0S7yZPFdf0Q1m7EyFHUv39/Pif6ffy4cRzPDxyNFAowKvUTn5k7dx7/G8f+9ddfaNjQoWzEwLGTJUtGw4YPp759+3EbgHZYMR86dAj9JZRepd3gIUNowICBtlZvhwAEBRvC5AVUvEIywy4d29GRn//Hq/xI/GcPFPqffvqJBg8eTPPmWa8PIQHwDgCR3RPInTu36MPD7EVgHwKwd+9edv+3ByEGXbt2ZUMDkjQqoGoAQhIQAoBjOMo6+C6RJHDOnDm8YIfvD890ixYtaPr06WH5A94Fsv77BgSTxtUlyE2veS3GgHi5siJDAGIH6QHgBGDwwoSobGIAD/X29g4dM2ZMwMCBA/3FABs6bPBAunbjlhho3nwGij9cnJxB+QcajbXcHcIA4CIVyZzvNPj6+lIXITgsWrSQXQjtV1MwAcGIhJWG/r170oN7d3kf2kQmLClgpQCZjvfv2xtmZIoKvRA4pDHmw0FogMEUyr9tlAsc3zQ/behXmj0CMqfw5JVAiUSScEFukLRJ3Di538b+penLDkUoT7pEbAzgsKF4pPxfOH+OmjdpxAnwoFDZzyO82vz6Fc2bM4umTp5IZru561389dcZ6tm9M926cYMM4rhRzWdQapXV4w8jlDTiOPMXLaEaNWuygqvIbRkyZKSxY8exounImjVryMPDgzPCFyhQ8K0NpQDz5c/Px/jt19/o3r17tk9ZDfilS5emg4cO0W+/HaeWrVrx6vSECeNp2bKlrIQC3F/JUqVo/4EDHKvfuk0bbjd50kSWC9AO16n0wdBhwzixdESbwWgKU/4Bjl2hQkX648/TdPh//6PWrdtwmWEYBFB5AIq/0q5cuXJ06tQf9L+fj1C7du34vMhjMG3q1EjlB3xtyHJvtnCiO1KJ47wPyn1h5R2GFFxPRNslIQMpIQQfC1wLPDaQjwEr/6g0gPBcJAwcMWLEW54LkYHnGPmuxAuLTqsOiK/KvyT2kBJfPOPFixeu69atc2vfvr1P586dfcQE4IZ9trffCxgCunbtGpQpUyYLYsmQsETJhg/rJGKYevXqFS6LLAZDZCAdNGgQl0LBAHRATBA4hiOIjdq2bRsnU0FbuC4dEpNORAMWYq6Q4GTIkCHcFllTMcAho6rjJIwJYOXKlXx9Eblfwbrdp08fTp5iD+LYUJrlu+++YwV248aNnNEVZXP+uXwZblFi03Bm13HjxlLXrl2oZ88etEm0Qz84XgcEDcTRzRITVpcunalHj+40f948ruEbEejXffv2sftYl86daOSI4Vyqx+/1G9e4uAAmVUzwW7ZYE9VgImzRsqXYt1j0+yrq07dv2KQPgQnhADrRbzCeWI0Akc8tT54+oZ07tvM5IIg0bNSYFi9dQQsWLqZGTZqywAIgaEybOZs6dOqMpJW8T/Jh4OmFWy+EfZQPzJTck4bXz03LuhSjsY3zcgwwvAQkEknCAV5tRTInoZEN89CijsVoSvMClCO1txgLKN64+tuDebxv7x5hWeDTpElL/QcOppWrv6bZc+dTlWrVeD9YtnQxx7BHB8xdu3fuoPs2ZRlK19hxE2jFqjU0etx4ypo1G++HQlatRk1asXoNK9sfAmQKuGUjEXHGDOlp8+YtQg7aRmvXrqO169bRjh07qFfv3rzybg/m3d9++5VXrw8e+p6Qz8lx+/HHn1g5ffz4EceqO4L7gIK/YsVK+ma9kP+ETIRY+4AAf1sLK2iHRH2oALD+2w0sf0HugcyHOTxr1qwsDyDZXkTy2LuAIWDpsmW8mg3+97/DEcpE5cuXp0WLl9CMmTP5vPBeiKgd+hSyLPpVp9FwCWNxC+8FDCvZsmXjagJI0BgXgDEkT548nBAQiQfhEYJkgu8yAEBsDQw2id+5BYtc/mqVq/PWAJeEIQ0A8YiAgACXkSNHeg0YMMBHKK7u69evdx88eLBP06ZNE71+/TpGUnvOnDnNmTJlYq3/9+O/scWUV8DFII4SMnA3chz8xPmpY8eOnF12nZigYCiAVRbKtD1Q/uEOBQV74cKF3Hbu3LnUtm1bVsLtDQZw8ULSQWRbXbRoEbdFplYYGbAfiWLswUSN8jC4PsVabQ9it+CGhfPag9qzGDBhRYXBAwYEWNFRDuaHH37giW7B/LnUoklDmjd3Dq0T17Dmq6+oT5/etGjhl7ZY9zd8/fUaat68GU2ZPIm+Edf8tTgWrOjVqlXl49uD/kAcHerTLhbKNbLBIots586d6MeffrK1ihs8f/6My9xAIAANGzVi631P0V9INjRjxkwaPmIEvwdWrVrJK8gwniCHghH1ZcVzFBEw6Dy3xcDBjW3ugoXUqUtX6tq9J42fOJly5srF72GCL1myFGXPkZO/F0nsouQICBYKADwC6hZJS1NbFKCvepSkMjmSkVoaAiSSeE+hTIk5EeiCDkWoUfF0lDmFB+cFQelQjAEONu14wbGjP9OVf6/wa51eT9NnzeG5o237DtSzd19at34T5bcp5iYhH+zYvo1fvwvIEnfu3GbjNJSt+g0b05DhI6ldh440bPgoatG6DSviUDARk1+/QUNyF4piTMFxIMuEiPPpNGreOFlcxYrUVshUrVq1psJFioQZ2+1Z/816/mzxEiU543xEwDW8fv0GLGsdO3qEFyBQVx8r51ikUBY04HLuJY6BeRYhD3AVx2eminbI7O/YDqCvMMfjM3nz5aO0adNySULIXREBDwT7ZIRYMEFCOwXcI8I2cDz0v7Ky36lTR3bHV3BsB8OJI6hUZBB9o1WrhfKvjpH8gAUIeFagj7FwZX/tCqiUhcR8HwpCKeD1AVBRwR4o96NGjeIwA3vQHveP71T5fiIDir/BLJ4xtSpQp1G9v4VGkiCRBoB4hFBc9V9//bW7v78/j2b40eP1sWPHdFOmTPGMTOGKCkxy+fPnN0PZev7sacjTJ08sAUEo8QbBIJQHeGUgBqiDilV5uGSdP3+e38PgjLgmJW4MYD9W32FESJMmDa1evZpX1ZctW8YJXaDwK1llkXwGRgWUY8knJhJMIGiLGCpkTYXCWLt2bX7fHuX6IkK5fkfjgLIf1lPUd4UFFQYMeAsgIQ1qvM4R1w13vC3f7aCHz3zp+ctXXIIneYqUb00ksHb3FZ9LLgbib8U1w8Xt0eMnNH78BB60J4wfT6ftasTu3LmDs8pmzJiRLoh7gXX66rXr1F/cu8d7xih+bJ48ecrxjwpwN4Ol/fr1a2KCuiom87uUK6dVUQcwGJ1DHJ9GxRUCACoEhISEn5wN9isEoj91Ojw31u8Frpoh8FXHHvFv+2dP8nEQ3cwrgFgNRAhMwYyJaXHnYrS4UzGOEU7iqeUVRIlEEveBO7+Pu0b8jhPRoo5FaXX3ElQlXyry1Kv5d24Qir/Q7+LVir8jf546JeYcawx1ypQpKXnyZHTv7l1ORnfzxg169uwp5bIZkgFiv6MD5AkYDADmesg0mIcA5jLMT7Z/8jylvI4JOC7PkeKvXsyZGHujq6c+efKYNm7cwEaIwoULh3nNRUSz5s34XFhEwQIIkvaiVn6VKpU5BwDyCHz55QJq2LABH+eLsuXI29ubFzv27d1D1apWoYkTJ3C7hV9+ye0gL5Yp8wWHiALIbUhUB0V20MAB1LFDe9rw7bfWYy9YQHXr1Kb8+fKy/KOwW1xDvbp1uYQh2kHuGjJ4EL9XVlxDEltc+z4hB9avV5emTZ3C7ebNncvt8F2hnaI424MQTrWQba0r/zGbu+AB0Lp1a5ZX4bVZtmxZToaIBSQsTsFDFTkCUCHgQ8G5IH/iWnFcLIAhx8LFixdZhoUXQo0aNXgxDQtHWLRC/D/ex+KbveztCJ4v9IcLhZoQ9y/OEZ9/+pJYRBoA4hHih++uTEaOCGVZ/+zZsxh9n1myZLGIAR0amAUWQpPZEhqIGHjb+/ZcuHCBJ5Nq1apxTBoMCJkzZ2ZlH14BCmiH+qmYGBACgPeKFSvGhoLvv/+e+vbtyxZWgPexIo8apxhoMbChLRKoYKBFYhfEimOgdVyBjymwVGNw3759O7v/I/FLkyZN2NsBFt/UqVJR9WpVyE2vE78SNXXv0YvbKRMtSvIMHjKYEosJePqMGZzRFpMiLO5IYoOYPawk/HT4pzAjBGq9woqMero5cuTkvsOgD4NBzVq1uE1cAQYM+yQ1mHTz5MlNecR3rmxt27axvWvFT3xHQKtWkYebVWm0uja+/Z3lEIJZihQp+DUqASDL8qQJ42nCuDHUv29v+uefy/weLP2pU7/J5iv5uEBQ4PAAcwgrCCWzJWUFYqHYulbOSsWyJCGdRk4ZEklcBHpOnnQ+1LlSFprdpjCtEop/udwpWKmAmz+8ffC7TgggqZtiHL5z+zbVqVmdCuXPHbYVzp+Hvtu2ld8HaPsuN2kABRYeZ5ib8ZkN67+hoYMHcB6BQQP60VpOhmvg9+FaH5XiFRU4NuQCfGfuei2v/L8PBw9awyhhmI8oN4A9RYsWYyMBFjdgIIHcNXLUSHYlR7w/5vGJEybwnDxmzFj22uSVfi8v0W4U5c2bl1YsX87txo8fR8mTJ6fRY8ZwuKOSrA5eERMmTmL3fHhswjsTK/dIUDh79izOJ4QY/9y53xhlEEqYLl1aTh6IY0+bNpVd7nEN8PxUQDvkQYCMhnaTp0ymzFmycMJCey9EF/GdqIXskUxcn4uQPdCvrjbDNb4vbMAxwR6ArIHfiaOnBWRPeJlCfkV/47ogN2LxCDJrqVKlhDzX1NbaCo6P46D/HIGMiPM4Pjfw4EC/V6pUiWVnKPpYPIMsCmMMZE+cF/2Ka4EcjYSBkKMnTpwY6XMIdQGu/xZLiMVDr4WbcAIZASSxQcxMY5IwPmUVAKFop7hz506EGfmEEm8+cuTIi3Tp0oUtmSpVACpWrGgQA0dYFQBHRo8e7SUGV08xkZi+//6Hl96Jkng8evLUo2vHdnTs2FG22mLFHyBGv2XLllSiRAlW+rFCHxGTJk3igQnx/Ki76pihFoq8MhjiWFjxP3XqFL92BNZOeAhgwkUdWZRXgSINyycs2ZhcFGOCAqyk4v55YnpqV6YHllTEzCGjKkqxOGZPhds7ardiEEe4AuLeDRYXtpTZTyjI5tpZTHAZMmbkJDoYpO1BPoMUyZNRu/bt2RDi4eFJM6ZP42y68ABYtforKlOmTJSW+88JMuU2bFA/zEsjOvx0+LCYwCrb/mV1MQ8yGNkdz1ohAPfqIibSIBo1YhitWW3NZhsZAwaJZ2fadPGcxM0+SujgScfjjlAAKA6+AUb672kA7f7zHh3++xEFw2VAEqeRVQASPnqNij11GhRLR9lSeVIyLx0bX2HM45X+BCjyd2rflrZtteaniQ5ZsmalU3+ejZa7/tmzf1HrFk3ZsBAZWHnfsXsflShZyrYn+kD2gds6PDXc9Zr3Tk4HkI8IixDwHMS9QZaKCtwLjCZoC1kJ8y7kIsgpSHSIev8+QoZB+Tx7BRntUObwuUO7VEIWc1SWFXBcyFaKwQXKKZRhVDLASreCcg3w1jAZTXzspEmTUIoUKd+Si7DSj/BJHBPeGWiH/ofBwv5agw0G+vvSP/y6aKECpFG/6RMcA5n24bIPw4ejwoz3IEdCxowooR/CIXCt+DyOhf5GP+K+7GVILI7dvXuX+zVHjhzhqk+gbCA8XiH35s+f37bXCp4L3CfOg3Pg2JAVlXvEZ/G9YzEM4PyQhe371BGs/GMxT69R++m1qgBx3gQxGsgqALGDXM6JRxQoUCDSxB1ioAkVA8b7xwAIxODGWi0GXZ1OG+qm0yA43xxRPXxYO1u1asXu/0o9VCjNGBjtQdwYQHIYR+Uf4FwYBAEsqXClimjgBXDBwiAIpR+Da2yBCcmRihUrsrEBk1ePHj3oC6Gk79u1nR49eUwBwSgHZG2HhIGwzuJvmtSpyNPD/a0tQ/p03A6xfcpnOnToyBZjxMLBpa1Vy5Z09MgRvq/IPDviCpjIMOlGtolnk7Jly25rbQVCKIwmmIgx2Vu9N0KFIGGgRw8f8T5Y5WGkUZ4FKPuY0Np37ESTJk+Vyv9nBE+k0CHYZRhRGYk9tewFMKlZfto1tBx1rZyFUidyk9UDJJJPDH5zcPNvWjI9fdu3NM1oVZDK5kxOKbzd+DcbbLL+ZuP4tBIrWJWxROyNF9lWrXrNaCn/mIcfPngQ5v0GJVdRrjFHabU68vb2oWUrv+LY+/fFXvm3esnFbOxE2APCF7MLJfNdyj/AQgVyCSgLJfgMlEcow9gPZRRt7BVqgHYpI2gXmfIP4CEArwR4HWDDayRTdFRUlWvIly9/2LGRzNFxUQQygrVdvrB2yDfgeK0h5EI5cuaiIg7KP8Ax4F2AmP6IVsuzZMnC70Umg0IZRxv0OdqhMgDkUscFJDwj8OpEO0flH6D/ISs5Kv8A941wWRwb/Ybrtb9HfBZGBZwfG2TrqJR/VF4INpphxDfpdeoEo/xLYg8pucUjhg4dGpA+ffpwy25iYAgZPXq0v/j73j9w5BA4ffq0BhMTji2U4hAxhoV66DWvxNvhjodBG9n34Y6FuqVI4lKzZk1q3rw5r+ArKAqtothFBaydUbWDoq64byl/PxY4PjwWEBrQqFEjdtND0r4mDepxLFpAkLUskHWzXlvTZs0i3JDEp3qNGmGTZRoxae3YuYu+XLiIV/9PnPidkwU2adyYzpw+zf0QV4BSbj9RDhkylB4Ipf3J02cRbn+dPcfuiAqwYsM7YxPyOZw8gfgz9gRASMDhwz/SoUMHuF2pMl/QwsXLONN/6zbtaNiIkbRr7wFatGQ552GwB/2Dus9bt2yibVs207//XGYjguTjw4kdbQkD8ctO6eNGfWvkpE39y9C4xvmoVqHUlCm5Bxt9JBJJ7AOlMVUiPVXKm5JG1M9DO4eUo7Hit5c1JZKyWd38scWhaeSjkSjxm/LEUFD/d+xXuvfwaaTb/C8XcVuAeQT5ajCHbP9uK+e0UfDze01r16zmVW/M20PFfDRo6DBq07Y9z1Fz539Jp86cpXr1G4STWTDnHTp4gDZv2sgJ9+xDDiAvYMEAchaUU083HX+fkg8HfYuVbii8SPjnqPw7I5ivofwLzOJZ8xVP2nvrBpKEjzQAxCOE0mhcsWLFq1q1agVDURVKWmjVqlUNq1atetWkSZN3B7hFgFDaNbdv31bheE2bNg07hhDkzaGhIexxYHBw9YU1FEnzkKwP5fTgin/s2DFOXgI3KqBYP9ltS0x8UYG2cH1yTNingFgnHANKKVabHbGvJhBbiD7mZIcowQNjx+NHD2nooP50S1wLBtZUqVIT4s3wd5FQ6Net+ybCrU2btm9Zy3H9iPXasHGTUJB3cwJAlLxZsGB+mGtXXACW6IwZM9n+xQkoae3ar+m2uH8FvIb3x4jhw2mn6Cd7pkyeTO3btaWOHTtQm9Yt6fzZ06RHhQCb8KUkWkqSOAnVb9iQli5fRau/XkfjJkziJESO1n2AlZmRw4dS104dqGvnDjRm1Ah6+SLSyBbJRwBGL7gWw50cyoaXm4bqFk1Lk5sXoPnti7AxgCsISEOARBIrQNEskDERjWqYhzP5o1JH45Lpycddy945MMwp7v7OQsVKVcJW9BGmNn7MKPrt11+59r/ChfPn6Jt1X1Pnju04QaCCv78ftW3VnOeQLh3b0ygxpygyRFBgEF23ZWFHv2fPloPGjZ9Eq9as5TmqS7fuHI8eEQvmzeHQhG7iuB3atqI/Tp1k5RRzHpL9wViNUrkoNSx1/9gBj3ywXbk/5FKQXSv6RMioJrMlxF2nfg1Z3rZbInkLaQCIR8DiXb16dcOWLVt8Hz58+Pju3btPhIL6snHjxsGOblPRITAw0GXt2rXuQvlWIXeAUHqtNd8UIO0LrIncwi8rQJktWrQox/nDJQvZ+qHIA2RMBQgViKh8ClzsFDc7uMUjOy1yDWDCdAQVA5BlHu5ZiIlyBPHq9mCiRWmWyAwK0QWGDmQShsIOLwfc28P794TAZaHMWbOykvrqlS/dtNUiji4QLNB3xUuUoClTpnJc3j///BtWci8ugOurWKkSG13AjRvXafCgQex6ljJFct7wunGjhrRw4ZccN2n/3a1f/01YPWDErSF0Q6dRkYdeS2W+sD4b4PtDByhvzmyUPnUK3vLkzCqEsxY0fOhgLktpz33R9xcv/s0CFb5j1IAONsTI7iX5QPBNQ+HgrOImq1dAphQeVL9YWjYEwC25duE0HJ8skUjeH4yXWO1f1qUYrehanPM55Erjw0lW8ZuzKv2hTrm0V6FiJTa+A4TZfX/oIDVpWJfy5MgaNpdUr1qJBg/oT99t3RIml4Azf/7JcwfmEKzI//ffrTBZBEaFPHnz8WvMx31796DM6VPz8TKJvzWrVeb5adGX87m2voKvkF/OiTkQHgSYB+EN8ODBfTFXWXjxAvvcxNxnzfQvVdTYwixkMaPJwqv+yKcg+xau/yHsESHGiSC1SvVR85JJ4jfSABDPwEq9p6dnaLJkyUKSJk0agtfvcosXirDLvXv3VNiEIqa6evWqavfu3brq1asn3rx5s1uqVKksK1eu9BVKX4TOg2LyCsGAAmEDyjpWxBHHjrh/rPgjayks6HAZV9zGURIGsWD79+/nhHxojzZQzLGqDoVaqe2KWvxYJUet0yNHjvBkjbbwHtizZw9XCcD7w4cPDwsBgPKNGCgM+IsXL2YvAVwPzoPa/7NmzYqRAQDXgkyvCG3AveE6kLQF1QFwDUkT+5BG5Up5CxSiAgUL8erD0iVLOLmg0h4JYP67dYtXJPBZAANH7969OKEhlGGl3dmzZ3llG1lg3/U9fkrQrzDsdOnajQ0hEGCg0MPggWRC2PAaXgsQopCB1x43t7fj35R7U4u+K/tFaapbrz7/G59F37x48Zw3eBXs2rmdli5eSHVrVaeJ48eGeUbAAKa4fQIXF1dykfb+zw4UENgHDaZQEnqJEMZcKVdaH5reqiD9OKYSjW+an8rnTkHpkriTm1YaBCSSiEBcP34jqL4xrF5u2jusPC1oX4RKZ0/GxgCzUPiDxQ8MNfydUem3B+Xn9uw7QIWLFOXYaRiFMU/YzyUoW4uEs3hPSd4LdOFiwMUsYnsb83Drtm2F7GKtUoPFC8zTON5TIZf8+ssxnp+QxLZOzWp06qR1ld/VYW4C2G80mnguheEbhhtJ7IHfA+RSyBTIpyAlAczDoRQQbETcv1mnVQWKR8/ZhwpJFMQdjUPy0Th//rymQYMGiZWtdu3aSVq0aJHk1KlTOqHQGzds2OBbtWrVSLVlofAGwJ3IYDSzW/jo0aM5Uz7KkiAhIBRmKN9jxozhBCgASVuQKwAryVDclfaIq0fIAFaWlfqtKLXSpk0bVqDr16/P5fjQFnkFUO4EEyiMDuK6uT2AAQBtEXcON3SUDMS14DyoQAADg1Kj9n3AdS9btoxDAHA8XAfKEsLLAMYBJGdBYjsvD3eav3AxlS1fnksVNmzQQLRtRe3athGfa8nXU69eXTpzxuqdgOuFgNK/X19qjD6wtWvWrCkbFnr26hmWoCeugNCMOXPm0Jo1X1P79u2pUKHC/F0opBffNTw9UK8W/W7/3thxY9lwANBn+KzCti1b6JdjR23/ihyswCxfuoRO//kHC1NZsmSlChUqscCHPitXrnzYOSRxgxAhgMAlWSk7dvZuAOVJn4TmtC1MS7oU42Rl7cploiwpPGUMrMTpwW8gS0pPaloqPU1slp+WdC5GS7sUp6oF0tDJW/708JUx7Lck9B2JHRkzZabN27bT2PETqWq16kIWsMoeCjDQN2jYiN/PlDmLbS/xXFSpSlVW2N3EHFexUmUx91plBSj7SxcvYoX/XSAB8OgRQ8U8FcxVgBo2asK162HshhdBzpy5SatRs/IPJVUSe5gsIRQYjHKMMK5o5FwigIwUaDDC4BUiZNRXKldX6foviRL5q/lAPmUZwPdl4cKF7iNGjPA2mUxvfc9CSbeUK1fOULFiRWPdunUN8CZwXH0WE6GrUHwTnTp1SnvixIlnmbPmcDdaLB7m4CD6btsWWrRoEa+SQ7GFYo56pF988UWYyzjA6u5PP/3ECvIPP/zARgJkR0UlASjWcOdXzosSJyittwXK4S+/cAIdKPANhGKNfAP4HM5lD47/xx9/cLk+1EeFpR+KO9pDSYRRAZ9BiReFK1eucBsokFi1d7xvKOmHDx+mL7/8ksR9sxcBShOi7iuUXEVJR0iEX5A1m/2BPbvou++20Z9himoWyp07D9WtV08o+M34PrAfpQc3bPiWNm3aRJcvXeIMrlBiUeO1XPnyb/VdXALXjn4JC9sQ/wZacb24ZhgKUOnB3gCA7w+u/3DPhFslvEHQ13gGsmTOFJYrAsmUBgweQomTJCWN+M7Q35s2rKcVy5dRoC10ZMmyldShUydxfFf+HDwPsPKfKHFiFrzszyuJW0w78B/5BVuoet4klDW5G2VKpidXChX7zHTtoR/t++s+Hbn4mAKNMpnjx0CWAYyb6NSuXLqvbpG0lDe9D3lBiRHKzK1nwXTjSRA9fm2kX6/50rAaGfk3I4kczBmYn4KDgsRrJYzOheclnp883IUc8CYPD+azly9f8FyEOSVJksTk5WUt4wvZpkunDmQRsgVkhJmz51LlKlXDZA+EOY4eOZzO/nWG/40qNQ+fPCcPT0+e8548eUxBQcE8H6ZNk4rcdNb68pLYwwLlnxXdUPL20Evjig2DyUwBQUbS6zSv9BpVgh64ZRnA2EGOTB9IXDYAYKLDFhHKpBTV5ASFGkBxs4SEqAOCTIlCXUjj7YaybdbjAxzDUZFWsL8G/EVbZXNEaau0V9pEdmwFXKf9Z9De/jiOn7e/r4hQPmt/zIiuGVZo/0CD2E/kpkX8mXW/0i6iz9gfm98R77/r/hISZ//6i0qWLBH2HfTs2YuaNG1GiZMlF52DTMpPaN3aNbRrx3YW7NA3a9dvoMZNmjlVPyUUJu29RU/9TVQ2mw8/7/DETZtYTzlSuVESDw1pVS70IsBI//v7Ef104RHdeRZI/gZzuMSjkpghDQCfHzz3cOF316kolY+eahVKQ3WKpiVvNw1/J88DTKz4331h4PhdzDpBxhA6cfMVjaqdiTJLA8AnAyFnc2bN4NcIFUCFmiJFirJCj/no3Lm/aMrkifSfbVEheYoUdPnf62zkRk4BxPtjzhdKmHT5/wggDDUw2Kr8c1iFzDHDoD9eBQSTWuUShNV/MeZYhdcEijQAxA6sg0hiTlw2AMQ2JrNF5x9sTKRVq10RcyXdrrhPOOYKiry7mPRjWtfXWUBypFIlS4TlRogKCFKlSpehtd9s4HADSfzD3gBgD0YOD6EQQdlM5aOlZF4a8nFT060n/nT53iu69siPtyv3X9OrQJMMZIwh0gDwecDzndhTS5mSe1KO1F6UN503ZU/tzSX74BHzTPwmnviZeKUf3jA2W3MY0gDwedjx3TauGgDvwncBD74Ro8ZQ/4GDea5CfX+VypX0GrVclf4IQMnllX/xY5E5Fd6AuH//IAMMUBYvd/0LZ8j6Lw0AsYMcpSTRRqNWGTx02tdQepEPQArl3CdC8ddaJ6dgEw/GkshBKMCSpcsoXbr0tj2RU6lyVZozbwGlTZfOtkeSUMCvxN9goZvPguiPW6/p539e0o+XXlCwxYUq5k1FA2vnpOktC9LqHiVpUrP8VLNgakrk8caNVyKJi/i4a6hy3hQ0vmk+ztw/q01BGlQnJ5XLnYrMpKIjV3zpf+JZP3XzNV17HEivg8Ir/5LPR9XqNahdh47s/h8VCC+A8t+5azdWSKH8owQdFgGk8h/7KMo/5Cshg0rl3wY8SYOCjRySKuRQWfJP8l7IJdwPxJk8ABSEoutttIR4IBRArZaTHYDLckCwgdSuKnKTSWmiBO7/D+7fp+3bt9OxY8fo9Ok/w8owpU6dhspXqEhVqlWncuKvp4c7x1lK4ieReQBEBn42+O146VWUJZmeMiZzIw8tsgYQBRnMdPrmSzpy+TGduPqM/INNnAlaGt0iR3oAfDwQs4+KMIjnL5Fd9FehNFQ8axJ2S8boH2AMobsvgun282B6GWBmRTG6j6r0APh8wI0fNfz37N7JJQP/+ecy74dRAMn9MD81bd6CEyJz+KH4j2vQo8Qft5TEJlBysbgCIwtKKbqJfpZYQb1/hEToNCp/N53Gz7Y7wSM9AGIHOV59IM5oABDjsatfkCGxkGW0XjACSIs3gyQsmKjQH4gBlEaAmAOLdrDR6lEBLwtXVyFUy/6Md7yvAcAR5AzwcVdTSm8tpRSKKcIEEDpgFoL3hdsv6fxtXw4ZeOgbTM9eG8g30CmG4GgjDQCxB0Yfb3cNpfDWUwofPeVM7UXFsyWlghkTk0o8qHDthzs/XPsfvTKKZ9Gq9McEaQCIy4RyIjqT2cxzPGr7Y46SxD5Q/qHkwutUKLjc1xIrJouF/MV8J8aeIA/E/TtRyT9pAIgdpET9gTijAQCIwUcbEGRMpBJ4uulYAJIQh0YEGkycsM5degJ8EBCe0Z9GMfmjH1HZQSYCjF98qAHAHjwD7lrxuxJbInc1pUmko1TeyLJN9ORVMCcTvC8U1gt3fOnS3Vd09aFftJXehIo0AHwYWOHPldab8qbzoTzpvCl9Ug9KKvonqaeY88R7D3wNYco+QlqCjJZor/JHhTQAxE2w4m+xmNkAAKVfp0XeHznHfwxgO4Pbv9W9XSr/9ihVqMSTZ/TUa31dXV2cKmuuNADEDlKalsQIjUpl9NDrXikrtTFc6EhwwA0QG9zVggzoF9kxMYVXV8TEj/60CMHLaIJHgHMrdM4MDEJQsrDCeu1JEP127RXtOvuMjl19RYEmoqwpvah24TQ0pE5uWtmtBO0fUYFmti5IdcS+xDJ/gCSaJPXUUt2iaWhK8/y0d1g5juUfXCcXl+zLlsqLn7U/bvnRrr+e0nHxDF59HMjJ/ALEsymjURIuUP4RHgCZB/X9UeJPKv8fB4hNkJ+w8o+kilL5fwPmwYBgE4VYQkLddRo/Z1P+JbGHNABIYoxG7Wpw06r9DEZzqDEaWXOdBVirsUFQQG4AaQOIORCvIAAg1ETl4kImI4QCJM6SnerM4Os3C23LYA7hVdgTN1/T9jNPadufT+ikeH3fFyUkVfRFrpQ0oVl++nl8Fdo9tDyNaZSHahdKTTnTeFOaxG5cig2rvBLnAmFaSNiHZwDPAgxH4xrno+2Dy9JPYyvT+Mb5qVK+1Fz//d5LIz9TO/96xs/YiRuv6b/nwRRsCuFnUA5FCRvMNagKAAM0wtCQgR7u6PA8ksQ++DkhnBIu7pxYUa+xviHhvgk2mIVsaQ5112tfi3FMxrxJYowcwj4QZw0BUBADkktAkNHHEhLqJuuyvg2SlsE7Qq1WceIaGcP+YXBIgMkiBDEz9yX6VSWUPEncJTZDAN4XLM556tTkqVdx3gCEDST1UFNiDw2FhoRw3oDHr4LpuZ+BHvkG0e2ngfTgZRDdfR5Iz/0NCSK5oAwBEBOUeA6Se+kpXVJ3ypDMnZV+bMm9dWKzxvOrxcPyItBMvgFiCzJzPD+8TbCq/zmeAxkCEDfAqj+Uf2Shh2wDhRTJHyUfB1ZwYeQX8zxW/fVaaWixB4YRIW+H2pL++dt2Ox0yBCB2kD+tD8TZDQDAEhKi9gsyJnYhF7W3uzU2UoKVA8SwmcSgbSKNGi6DYjKzvSeJGRAQEH8ZxPWAsZKnYkOAHMriJp/TAOAI3HU1KhdW9rzd1JTKR0vJPDW8YR+MS/AoQM6JZ35G+vfBa7r20I8u3vXlv3gvvuGMBgB3nZpr72PLl86HcqTxpkQeGtKJcUKvceUSYhYxOCOU5Ll4Np+8tsbwYzUfVSXw93MjDQCfGyT6s7ALOmYWuPvDayQuKqN//32BtmzeQj/++AP5+flRlqxZqWaNmtSmbVtKmjSprVX8AG7/MPAjxMJDD+U/bnT406dPacOGDbRlyxZ68eIFeXl5UevWrXlLkyaNrdXHheP+Aw2Yx4Lc9ZrXri4ukQ7ox48f13Tr1i1RkSJFjOvWrXuF/EkJCWkAiB2k1PyBSAOAFTE4af2DjIk1Ypb0dENiLvloARgBAoKNrFTAlV0LTwDbe5KYw6WBhLBghoDmKoR60bcuLtLwFNeISwYAR/h3aPsxeupUrPgmFYpiEk81eenVbBRAzknkooDwBc+Av+/60r/3X9PNx/7sLWCCwijeQ1UCfi2U7LigQCokFAMAviYYltUqF9LAkKMWr8WXg7+pE+mFsu9NWVN6Ur70PpQ5hQcnC4XHEFZuxdfC9fZfBJjpqVD6X4jn8bXBFrIm3os739YbpAHg86G4/COPD5T+uBzrv3fvXurerSsFBASwUornPjg4mPz9/alUqVK0Zes2SpUqla113Aar28j4jz73imUZEp4cz549435KkSIFeXh42N6JGnzu5MmT1KhRI3r16hV5e3tzMmKj0cjGFnd3dzpz5gxlyZLF9omPA8ax10L5F9djEfL1S9FHJttbEbJp0yZ9+/btE4vrC33y5MljvV4fF4e5GCMNALFD3BzV4hHSAPAGoeTqA4NNPnqdxlWudr8BIy/KA8KyDRdCq7JqfU8ScyCoGRESwDkBhIIgJmYID3JYizvEZQNAVMBTAEYBT72a/3rpVbYKBNZwAqwkQyd45mcQCqWRXgYY6Lmfkf/9MsBIvgEm/vsqEBuUTiP5B8e8LFxMiW8GAChaXm4ajs9P5K6lJJ5a62sPZN4X/xZ/E4u/cN9P4qGjROI1uhTx+AFGCwXa3Pbhvo9NceXHyn58QhoAPg9Y9Yfij1lbK+YTuP3DABgXuX37P1byEc40fMQIqlatGiuk16/foO+/P0Q3xN8vFy786MppbMDeV0Z4SrpyjoXYXkB6/fo1tW3blvbv30/r16/n19Hh33//pSZNmtC1a9eoS5cu1LVrV0qSJAk9fvyYjS/wCNixYwcVLlzY9onYh5P+BWERyRziodO+Es9ksO2tSBHXq/rqq6/cc+XKZe7QoUNQQqueJA0AsYOUlD8QaQB4myCDyVMM5l7uYhCXmVvfAGUVmVuhrOo0sqRNbILKAFg5wEos4jMRbiG9AeIG8dUA4AjkUXgEIGEghxGITSeEVW89jAQwCqj5NQwFWjXCCawJQKGYGszir1BOYQDwDTRxycJXQSZ6yUYBEz17baDX4r3n4u8r8W+0jS3ikgEArvkwqKQQyjuSL0Kp99JrKKm3UPLFv1FaL5mXTigAau5bnVC+3LSIu0afu4p+FGMolHqDmfyC3ij3CM2Agq94Y5hC4n9iPmkA+LQoq/6YS2CEQuy51Zgcd1mz5ivq0b07tWvfnhYtWsweAApBQUGspKZOnZp0Op1tb9xEWfnXit885MaPYXDx9fWl5s2b008//URCMWZlPjps3bqVevbsyc/H5cuX33L3h6fFf//9RxkzZiQ3Nzfb3tgHYRGBwcZQd73mlU6jDrLtdmqkASB2kAaAD0QaAN5GjJOufkGGxCEhoVpvD52YRGWSNgVYcv0DDewuDAED3gCS2AETNIQIeFlAW9NqNOwOKfm8JBQDQGRAVrVOoi5hr7GKBWMAkg56u6nEazW/hjKL9/GsgjAdVbwQKqv1pfgTEIwkdCYOMXgZYDMQBMHL4M30AqUXngVKgjocE94HYmgJ44W/gbPbj2iQJ0YGgCbzf6OX4hg+7m9KKEJIRzy9skIHQwhW5e1dpKHEewrFHsn1ErmLv4n03EYvFHpuJf5P9Ja1s6z/tP4Vx8R9BArl91WQmTfE5kPR9xN9YjRbe8naffavEx7SAPDpCA1FeT8k+gthecVNPLufc9Uf1wEXcxgkcBkajZarUTiuii9ZspgGDhhAgwYNpslTprxTCYV3A5RWHAeeAo4YDAYuc6jX69nNXSE4KIi9IpTPcClEs7X0s0r0l1Yrfv8Ocp5yLhwHBgh8BhvuDfMy9uOeEBqJeRuGe283Hf8F9n0AcM3KZxzndbSFwQNt0Ac4Dz6Lf+NecAzE8Hfo0IF+/vlnWrp0KbVv354/i2OiTWQg7r9Pnz58fziG431GBsYxaz9ZnyuAc6GvIpJLELKBe0Nf4dqV61eptfQ6IIhCLaYALw83f3Gt4QZxnCsgIIA7Di7/OD7OiX04ZkTu/7gucQ4XfE9K34pr4886gjbi2eC2AG3EdYbiMxGB+0Z7XBeOjWvAsfE6tpAGgNgh9r4RJ0UaAMJjtoRoAoKNiVxdXNWeSApoJxw6O4o7F1aqdFoxMKqFUCy7J9ZA0iYIFOhnCHOYsGNz4pG8HwndAPA+QFnWqlzJDSvaaiGcCoUY3gR6oVTzv21/tWIfFBC0x9jJuQjEI2yffRyv7MdVPOIok2kP3ld2xcQAAMTP6K0s+HgV1b8B/g2ZF7kQ8DvE6jyS7pmEAo9V+mBxHfCQMIrXuCZr4kXrvmDRxvF4zog0AHx8oKBAUUJZWfyUEJr3uY3yiFGHS/mqlSvp9Ok/WWGsWasWK/klSpR4SwHdsWM7tWjenPLkyUsrV62k0qXL2N6JmF9++YVatmjOLuwXL1227X1D927daOPGDbREKMidOnW27SWqW6c2/e9//6MTJ07Shb8v0IZvN9DJkydYicyXLx+1aNGCOnfpSokTJ7Z9grh9q5YtqHnzFtSlaxdat3YtHfr+e7p54wZ7JZSvUIG6du1OhYqV4H73xMq/bTx78OABbd++nXbv3k2//vornydZsmRUsmRJdsdHPH6iRIm4Lbh58ya/h9X5b7/9lmbOnMkr9/CI+Oabb+h7cd4VK1bYWr8NDAFoExn79u2jzp07s4K+fPlyatWq1Ts9KmCMgKcBwgNw/ffu3WPjSenSpflYDRo0CJeDAP/Ge506daLZs2fzvWPfnPlfQjkP6dKxvWuFChUM+/fvfwll2vYx5uLFi+qqVasmwTn27t37Qnwn5n///VddqFChZLVq1TJs27btJZRwhUuXLqmXLVvmLr4j3bVr19QwGhQoUMDUtm3bwGbNmhlEX/NEgd/HlStX1KJ/3MT9aMXnNDAaZMyY0VK3bt3gHj16BObJk8dsL1/9/vvvmtWrV7sfOnRI9+zZMxWOXblyZcOAAQMCKlWqFGv6kTQAxA5vSwyS90YaACJGCH0avyBDEjGhusalbK5xAQjFnBNAKKswAMhSN7ELEuYEm8yEVR0kCFQMAZJPjzQAvD+QgyEMQ/GPLQPA3RfBYtyxvn4XcL9HhQSAscq2gMU4Kvx4hd+b/aHZACA+J4Y361/8m/fZGkjeiTQAfFyg+EOxhMu/xjYH2/+ePgdYOZ00cSItWrSQAgPfhN5AdipQoCDt2LmTMmXKZNtL3KZB/Xp05MgRyp49O9WvX5969+lDGTO+aWPP4cOHqW2b1qyM3rz1n23vG9q2aSOU1s00d+48GjhokG0vUZXKlViRrS8U1+O//UYlSpRkZRbu71u3bmGFd/DgITR+/HjS27wQDh06SO3btaPMmbOQ0WjgVeQaNWuyUo44/PPnzlH2HDlprVC+SxYrFja24ZhQyk+cOCHuuQBVr16dPD096erVq2wYQR8NHjyYxowZw/sB4vTLli3L/ZQjRw66cOECfw4hEFi9R+K+P/74gzZv3syx/I0bN6Zi4pwA56hTpw6/jgjkDoDSDyMCkgc2bdqUwweEcm1r8TZ4ruA1MGTIEL7Xbt26Ue7cudkIAOOEUKhp+PDhvNmvoGNVvXjx4vydXr9+nWqKvrr1321q37FTSIVyZV83btTQ686dO6pjx449F/f6lp4xbtw4zzlz5niKezL98MMPLzw8PEL/+ecfdb58+ZIXLVrUKL67F1ixR1vRvyqh5Cc6d+6ctmTJksZq1aoZ/Pz8XMR3or9//75q+vTpr/v168cP3927d1Vt2rRJdPLkSa3og6Dy5csbcM2nT5/WrF271j1nzpxmcU++MAKgvbhulTheUnzXnTp1CsybN68Zx/7uu+/cihQpYpo2bZpfbOkB0gAQO0gfWckHs3v3bp0YeJPXrVs3zASsVrmY3HXq1yiBF5sxrfEFDIKjR4/mBDx//fWXba8VrO656zUc1wqXddS9lbJx7AFhwk0IdO5uQokRCgiEBqzyWNUViSRuA0UZq+ac2M5gYVf4l4FmLlmnbM/E9vi1MWx79MpI930Nb213hNJ/+7l1ex/lGyvyyufuvnj7mA/EZn9elNDDtdhfG9z2XwdZKFCM+7gH3ItU/iVxA2usP1ysYZxCsmL3OJLlXyhgrDjbK/8AK7Eo9bdr106WKxSgyC9espRX4aHYLlq0iKpVrUrz5s3le4xNoNgePXKExo2fQN+sX09Dhg6lBQsW0JSpU/n6Dh48CIXR1voN58+fo9Rp0tCu3Xto6tRpNHLkaNq8dTulTZuOrl29Qr8dOyqO/eaeYEQ4fvw4CcWVV9AnTpxIw4YNo2XLltHq1av5vvAaSr8jz58/J6Ek8+o5VvUPHDjAyj6U6b59+1KGDBm4XY0aNWiouH5seC8qYDxYuXIlVahQgR49esSvK1euTP379+fvyxEYQ3DNUOi3bdvG52jYsCHnEYABIn369DRlyhQ+liOoJoDrP3jwEK1YvYZ27Nkf2rlTJ9/s2bIGC/mav9Bdu3a95X4ABfvo0aM6IeO4QJmH8m97K0LGjh3rdfbsWa3olyDRv76jRo0KEIq5//fff/9C7At+9uxZmE4orld/4sQJbZ8+ffyXLl36Sij1Qe3btw+aNWuW3/Dhw/3Pnz+v+eqrr8LiTo4dO6aDEQEGCvF+QPPmzYPxGXggCFnYXy4Cxj2kASABM2/ePA+9Xp9KpVKltt8yZsyYonfv3t7iB6tVYoc+hJcvX7o+efJE9fvvv78JFhVoNepgjUoVhJrtWO3+UB4+fMiWW1hW4WIV14EF+tatWzyoOwIjAMolajRq7huD0ZrJ/ocffiAPdzcq+8UXrLhKYgbmGvHsiT7WkRp1v4XgZBDPIQQZiUQikTgXGPuRad5sMbNHGOYGuPzHFb3kgVAoocRGBK79zu3brGzbkytXLtq3/wCNGDGSk9FBKR0xfDjlzpWT9u7dE2syBJQ3eABgRRvu93Apd3N3F4p1Pz7vxYt/sxHC8fqSJ09OM2fOomzZspEOsfZCMU6eMhVNnT6D7wmeBSinB/755x9e+ccq84ABA9irAe72CIOAOzxW4oXcyqvykJMcjRyI/580aRJVrFiRvQN8fHz48/iucb1KfLvyb2x4/S7SpUvH54OBBav5yG2wePFiKl++PCcUhNKvAOMDZL7u3btT/vz5+RwA94TjwDMBn//xxx95vz1oi9CF0kL2U2v1oalTJPPz9nQ3iHsJFecyYhV/z549+hcvXoTpbXD/h2cAwgI6duwYZYLAGzduqA4ePKgT318I2orrseBzOG6mTJks69at81VW/yEvLV++3CN16tQW7MM1oP/wHMCtv0aNGoZUqVJZtmzZ4u74nQcGBrrAMIH9+Iy3t3coPm97WxKHkAaABAzcfcQg65I+fXpLr169ArCJATwAP3y48NSvXz/J/PnzPZCww/aRD8JxIBAHReZSP1dXFyNq4SM++11MnjyZLaRQnh3BhIEJDQN/QlCOMZjCCICKAPAEQLZXXpkQ94lJwrE/Je8PvAGwwuOuswoARngDiA19LJFIJJKEDZL8IWkdxn4o+25QKPWf3+XfEXeh5EJhjQwvb2+WGRzBqvK06dPp+x9+pFmzZlPBggXZlV7IexweEFtzXepUqcMUWntq21zoofjaeygAtE+SODH73sHTEfl5YHSpXasGv4/FESQfBHB9R7Z+znsQyco8Vt8BavM7GgCg8EPpjo5S/77gPoQizJ4Oa9asoXr16vG1I8Rg1qxZtlYUtjB16tQpXv2Hp4Cy4d8IRQARybcwpGTJloMCDVwRIUinVYe5grRp0yYIivTz589djx07xl8Cvlcsuj169EjVpEmTYMTmc+NI+PvvvzVC9nFJnDhxCNz3bbvDwLOlxP9fvXqVDQt4LWRyz549e3rbbwsXLvQQMqqLuI8wHbJSpUqGIkWKGEUf6Fq1apVo6tSpnpcvX1Y7PhOSuIM0ADgB2bJlM8+ePdsP27x58/x27Njxsnnz5kGw1G3fvl0vfugf7TlwdXGxeOq1vqEhoZZAoeAiFjQqkMDl66+/pmfPntn2vCFlypSclAUxXlWqVLHtjd9gOoe7OiZFuKmX+qIcnb/wN+0V9xnRZCt5fyAzIc4TYRfoZ8R9Qhi01nuWSCQSSUIEyocRq/5mC88BHjotobZ/RIr05war5FmzZo3w2qDc1q1TN0rlFvkBegqlf9PmLVSgYEF6/OgR7d69K0zB/lgkTZKE/0YWdgCRLyjYyIscKO2JcqDJklqTjOIzykIHQh9gnMf92ycUtAcKPkBG/s+xQJI2bVr2REBCwLp16/L1I9xACQdQ5FYYApYsWcKeAvbbb7/9xu+nSpWK/9qD+4GRxMUl1OSmVfuLpyDsBjNkyGARCnawv7+/K9zy0U9BQUEuv/zyixbXgIU9W9NIQXucA94Ibm5uUXaer68vP4Rw6f/222/dV69e7WG/bd261Q2ev+I+wqxLWbJksWzatMm3UaNGwadOndLOmDHDs3bt2kmGDh3qLa477v3gJNIA4Axg5RNuO9gQI4QfLRJyiMkk9L///lPDgmhr+lFwdXWxeLlpX4pJOASeAFEN3MqEEFEbDFyI41JcwxIKmO8Ri6jTqkmr01O6jJk5U25cFFLiMwi7gLcFDAF4jWcNE2lUz6NEIpFI4hcY02FQt+Z+cRHzq+IFFnfnVLitL1u2nIoUKcLx/Zj/IbvB5b5//wGUv0ABW8vIgYyUM2dOJIbjf//5x58RGgBic84zGK056XCtEYE8UPD+1Iprgzce7guejsDxM4rMg7k5IhBmANAnn1M+giEAZQVhmEFIwo0bN3i/smgDV37cI+SLiDZ81hEYSsT3wgtmol/eWp1AP/Xs2ZNd/M+dO6dBGMCrV69c4AFQokQJo3hmIu4wO8QxuBQfvnuLxRJl5+E5AlWrVjXcv3//sXiGHka03blz57H99wAjwPr1632PHDnyvG/fvgFYZFy6dKlHu3btEkX2nUo+H9IAEM9AbA1KcsyePdsDMf7ff/+9Dvtsb0cbMXDxDIAfZUQuOhhccB6ECMyaNctD/IjdT506pXkfdzIkFNm7d69u1apV7nPnztGuWLrYvGzZUtq9Zx89s4t1g7v7zp07SZyL3ZowoIpBhP/95ZdfsmuY0g6ZYFHHFa5ijmBgvXz5Mg+++Cw2JF65dOlShBMKysegDdyxcF7En+HYyudQjiaiiRIxX7DkIiEM2q5btw6ZUfn6IgPXe+jQIY4jwz0hBsw+2Q/GUA+9loxB/rRk8WI6+P0Pb61QX758iVasWM6JdsTAK671d06K8+WCBZy5FxNjRN8j+uT348dp+bJl3PYbca1//XUm0gnWGbDmBkBdcrWYdN/UG45NoUgikUgknxabcsOr/viL1X6M9fgbH8iUOTMdEnP/0qXLaMiQoRzb/+2GjTR8xIh31vm3x9XFKtonTZY0nNcAZAJHF3TMgULms/0rYl77vQ4nY0AW2bN7N7vtwwPB8VzwvPD3D+AqC5BvFF0RsfIAHg9KHX7kC8A9Yi7+888/eZ8jSJQHvkCcvE1J/Vwoii+uA8kCAa4LnD9/nmVKvBfRZm/4CPOKFQ+vm1b9SuXqGqFwVqFCBWPBggVNUPqR5X/Tpk1u4jtzbdasWTAW92zNIiVt2rQhOC8+c/v27XC6H347Sk4wZPBH3D7KCQrZ1TWie8AWkUcKzlGyZEkTPI5RllA8F2bxV4+wAlsTSRxBGgDiEbCmIR6nQ4cOiUaPHu09cuRI706dOiXq3Lmzz/u62MD1XwxQLmIANqdOnfotrR7JQlq0aJEY58E5cC648WAfLHnRTRy4ZMkS965duyYaNGgQH2PsmFHaMSOHU7duXahH9x5hWWNR+xaZXVE6BRPMy5cvac6cOfxvlHw5e/YstxP3yG5VSBCjWIIVMHmNGjWKs74iAQs+i61Hjx5cNxbKMiY+ezCZoA2y9KMd6tkOHDgw7HMdO3ZkI4E9OIboE3YDQ0wY2iIxjRiEac+ePbZWb4NYMSTPgdVX9AXfE0rdwEqPCdQe3xfPaeyo4TRv7hzyCwgKmxyOHTtG48aOpV9/+YX69+tLrcX5B/TvR0OHDqFePXtyyR3Endkrseivbt26UuvWrcR5B3Lbvn37cO3gE7//bmvlnGDyhseFhx5Jglx5pQhhATAISCQSiSR+gVh/XvUX4zj0KyicUDzj8qp/RKBOfzshH8ycNYuz7NeqVStC5b9Vq5a0f/++cFUDsGAya9ZMfl2hfIUwBTtZsqS8Qg25ADH0CpC/Zs6YQb//fty2JzyQKw4eOEC//HKMFVsFoYSyLIbyezlz5QpTiiGGQBJ59uwpffvN12Q2Bon3+C1eWMHCCZTHMmXKhJXzQ2k9GBEgE2EhBtdlj7JAA/d5JNOLSPmMDPQBEgkC5EeIDrgOyJuoRuBoHIGMunHjRl6sguECyQEBchfgu8J7Fy9e5H2OoCSg0oeoROEfbPWGEM9viHhUo1yZEfJ0IFz5d+/erV+xYoV7mjRpLOXKlTNGpy9QJhD5v5BHYOfOnXroE7a38Ey4YKFvwYIF3EkwKIh7CRbflWr58uXu9t+5Ao4D44Dtn5CLvbDgZ/snA91CSQD4vjqK5OMjDQDxCKFg6hYtWuT5+PFjFQZk/CifPHniKgYDN+WHGxFohx87NrgO4Yc+fPhwb7VaHVqvXj1D5syZw8y6+EELJTrx0aNHtZUrVzYK5fup+KE/2rp160sxiIZu27bNTSi+3vaKZmSgTYkSJUzjx4/3O3DgwAtsQun1U6tUIYhNQ5kWKPxwo5o7dy7XqcVAhnqrUNjx759//jks8QuOh81q4X9TChX7EIe1cOHCsAysSNYChRxKPfZBsYf3gD2KNRuKOQZsca1smUYd16RJk/L5V61a9daEh5V/TEJ58+blcjXIYItMtpjIIrOgo+ar6E8uRYN6smOFIo9JG94ASNJjD+4F5zMEB5PZEkKooMC1tIVgA8+DMWNGs3dCqVKlxd8ttFFMwOkzZKDTp/+k8ePGhWXUBdu2baUtoi0mpz/++JNevPSlX8S1Ij7QUWhwVpAICoKim17DfW8U/W31jnj38y2RSCSSz41VJlCqvOh4tVlHapUr59hJqBwTMgWM+SWKF6Phw4YJGWoO9ejRncp+UYaTzUFGadCgQZhberZs2Sld+vRsAJgwfjytW7eWfv7f/6hnjx40e/YsXtGNCiiurVq2pMmTJwm57H80YcJ4GjF8GM+bqMMP5R3wPGoSspVNblm1ciVfB+QxyGBYLIHHJJIXVqtWLez6YPjo2bMnK+tQulu3bs3t/yeuEQtCWMhBjD3K6uHe7F3P3wWOiZLMuMe1a9eyDPXdd9+RUKJtLcKDZ+ncuXO8EIR7E8o3XwdKFUJWhNcqVrvnzZsXFpIKQ0i7du14cUso5kJeG8PenpD/4CmKe4ChA/IXJAwkfrZLjv1OoaNSpUpGIR+HIEM/wndz5cplzpo169tuGZEA+X3mzJmv0W9Llizx7Natm4+Qd3VCttfXrVs3yZQpU7wePnwYphP26tUr0NvbO0T0kUfp0qWTCRlZL2Ri7Q8//KAbPHiwd9GiRZMJuT1M70CFgfbt2yeGfiBke524b92oUaO8kHxQ9J9FtJdlreIY0iLzgbRZcTk1qUIfDK+R4Xm+tO5vtNKPQM2aNZMgw6btn2+RPXt2s1BInwvFNUxbxQ9x5cqVHoqia48YDM1isA3o06dPEAYG7MPAPW3aNE8k7yhcuLBp3759L5ExlD8gOHnypKZ69epJkydPbhE/8JcYfLBfDKhugwYN8hEDS+jLly/Dpzd1AGELderUSdK0eUtavWolJfKxuk8BuJKlSZOG9u/fz/Vt7UHiF0weWA2HIq64W6GmKiYEDMZQ3lHnVQGrAbNnz8Z98fsYmJUEM5hksJIPCy6qD8AQoFjaMelg0kKfwF1OsVIj4ys8AGBwaNu2LR8zItDnMEQgoSEUcBgSMEkCGC9gBIDRo2rVqm+VhEEpnDx58rBB4fsfD5NZ9D5WqNesWk6DBw3iUjIzZs6kli1bhU2AuP9KFSuwJX7P3n0k+pb3d+3ShTZv2czXjHI9kqiBwcVgMvNf9K1apeK+l8NkzJm09xY99TdR2Ww+tj0SieRdBBlD6MTNVzSqdibKnMy6gisJD5Q0KJkwksOYqxPKpEbtHOtaUEQPHTzACeigGLPxQyiiyB+UJUtW9jAsV768rbWVS5cuUp/evTksEmGJUL7hht++fQfSu+lZxpg3bz71HzDA9gmiKpUr0S+//EINGzXm+fDIzz9zuUJFVoOiO2fuPGSQ5+8hWCi1CHfs0bUTXw8UYiz2IE4esg8WVzJnzhzmsekIZCssjmDhBtcIGQzyF/I/QV6aMGECGwsUrl69yrIglHzIjaiCEBFwy4cHJowPWChBOenOnTtzSGZE4LlCKCpK/d2+fZvvWfHYRA4AKPs4HpIB2hsj8H3gGiGjwttBWZSB3InrRo6G7dt3kItKTYHBxlCtWhWY2MfTHZn5xfW/RMI//kAEvH792qVTp04+e/fudVOpVKFCbkVN/nAJABEiUKBAgeTiuzEIefslyv3Z3oIhwk3IhJ5Y3ceqvPiOQmFUQHgBcoMJuZvlenGvLuK7cEP7mzdvqrF4CLlWPDOh4j5CUqZMGTJs2DD/1q1bc+wrvAoQmgxXf3GdrvjeUFVAyLOmOXPm+MEDAe1ig8Fbr6d45m++vbF73qy2XZIYICXbD+RTGgDEoJlCKc3hCBT6I0eOvICLj21XmAEgY8aMZvEj5QQiYlDSHj9+XAuLnBjYXgmlNOyaX7165dK0adPEP//8s04o0i+FchwuqF0MtEmvXLmiFu/71qxZk0fD9zUAIGdBokSJUpUqXZo2f7eT0qRIHhajFxMDALKroswKXPFhoUUCHXswQWCiwaS3a9cutiADxQAACy8UdMUSDWDtrl+/PocfYIPVFsAzAYo9ysBMnDiRE/ZEhL0BAJMIJkF7YD0WAzm/tvccsDcAsHeAi4qQOHHViuU0cvgQTgYEYwZq8CpgooJVfrrYj4n867Vref/IESNowYL5VKNGTa6ukFsc136ikoQHk5ZiCLCEhHKyQHilvI+7oeQN0gAgkbw/0gAQNVB2MceiootKjNFarZo0WPF3svnt7t07HGL45MlT0ScWVoLTpk1HmTNlIp9EiWyt3gbGgr///pvd2CHzQJHF6vjDhw9YOS5YsBAbBRQUA8Dw4SNo8JAhLEc9ffqEZbX06dKzXAFFH98FVrQRtnjsyGHq3LEDK+6QY6A4IzQBBgAYCpDIGUp0RGAOxkINDAZC6eR/Q1mH0QAr8TivPVhNx4INVvdRm19x9Y8IKORwzYfrPuL2IWthUSUy8IxB7kTYAP4qBgB4L6CPoNBHtAiEfFAwYOA+cC6Atrh33IdG50aBBiNpVaoAN53Gb8eO7Tos3pUuXdqkLMhFBJ571P6Hgo/zivs1QhG3vR0GZOxDhw7pUBoQXrj2vwvIi9euXVOL61NB5ndzcwtFfgAs6Il+DnduVAJAWPCjR4/YAID+T5UqlUX0QQj0Dfv7R5sLFy6oxbPlimtFCED+/PnNMBjE5m9TGgBiB+cwlSYQxKAZqQUNg58YbMMNBADK/pgxYwKwbdy40bd27doGDAAwENjH88P9H4n78Fq85yN+vCkdN6EMazAIYBCJDjdv3lRNmDDBUyjMiZVjiPtIgffEIGU2m8yhGAihdMUUGANA8eLFI4yVg8VZSdKCODJHMLk4Dk5Q+BS3LmXQB82bN4cbFocYwH0Nij0mFPRJZOD4juDY+M4c49zswTXBMOKu1/IkCNzc9OTiMOHgODlz5uLXMFwo9Ovfn8SgTj/++ANVrFiR+vTpLSb+C7Z3JRGBPudyUaLPUTIQk5gSVxoNDz2JRCKRfDSsbuVKGVctyrsiyZ/4G5sKRnwhffoM9MUXZdm1vEmTplSnTl1erIhM+QdQQiHDYFEECxlYkYYhIEOGjGJfk7eUf0cgS0HJxrnq1atPhQoXZlkGSj/KPEOOQ5UdfB8KODYUbSyoNG3alGWRyJR/gO8Rq/24xiZNmvBn4NUJQ4Wj8g+w4IP7QK6EqJR/gMUl5A/AMfE3KuUfQA5EzoFSpUrxOfA5bCVLluR+jMwDFIYYeH4q58KGUNYCBQqQzs2d+8rVxcXoplP7i9sNFe8Hw70/KuUf4HziGOYWLVoEI/lfRMo/gCIvZNVgJONz/F1AXhTXZoYegEW+hg0bGoTsbIpI+Qfiu7LA0IDjob34ToK/+OILEzwVHO8fFcbEPRtxfWgrvmsjDBvO+NuMD0gDQDxiwIABgT4+PuF+8Bg0UHIjUaJEEf6A8eMTA2coNvxAhwwZEoDkIdevX1fv378/LKQASiYUHgDXf7j6O27ZsmUzFyxYMFziwIjYsWOHvkyZMskWLlzoefnyZbVyDLgFcQNxQi933QuLOKliOY4JSnI/DGwRDTQoGaNMDFEp6tEB+QoQP9anTx+eAOCpAMMDkvzB9etjgNq5KF8HjGaseoTvJ2WFWvn+ACZZZBTuLa41adIktHnTZvqiTBkaNHAAPXr00NZKEhF4jtDnXu56jiXF6gZiTC0WWS1AIpFIPiUYczF3G1DTX4zBGJOF7MDlc+GlJfl8QB4JRHln8RcVF2A4l0QMDCToK/FAW9x1GsTjv1OOlkg+FtIAEI+AZW3BggWvS5UqZYTlDQo9LHdTp07169q1K7v4R4eSJUsaYZkLDg52QTUAuAthP44HdyC8xnkuXLjwLKLt6NGjz9+V0AMZQgcNGsTL7nPnzn31888/v1A+f+LEiWfcSKBydTGj7qlZzO5wdY+JcgVrK4BLW0QKPly3FDd7uJB9KClTpuSEgz/99BMndoFFHLkHkEMgqhX9D0HJZAwjCfrJYLKErUdD6X/65Am/hpuZPbB4z549hw0Ba77+mipXrsIVFwbaxfhJIgf9Dm8AeGFA6ETCHhicrM+ZNARIJBLJx4S9sMSYazKZWdm31vTXCtlBiq+fE8x+SPYXEGwgBBNL5T9qYCiB7CYwib56KeSJWIuJl0highxB4xFIvtGmTZsgobS/RHb+06dPP9u5c+eLfv36BSCRh63ZO8FKeefOnQNhRPjrr7+0iAXCfh8fH07ugdfI6Im/MQUxQ4gdQmKRRo0aGRCLZHsrHBq1yiAmjgCjyRwjjap06dL8F1n5I1LA4RaPuDdQoUIF/hsbwE0Nbm2TJk1ibwDE1Snn+Vj4vnxBIRYzBRtNZDSaeRKGcHTypDW0oWw5a6JBe/B9w/ABlz9kpcV1R1ayUBIxiC/FahPcG4HJbOLVKHuPC4lEIpHEDlgMgKs/NrxGpRYPm3u5XPT/dMB7ErJiRofFE+TJCRJzIL4KGMkROqeARRl40dl7XzozeH4DgozwJOSVf6n8S+IC0gAQz4AyB/d7ZOrMmzevOU2aNCHY977AAwCVA27fvq06ceKEBoqMGKhDUfoPXgAoLXjs2DEtsoQiGyg2eAo8fvzY9ffff9e+S/HB4A+3dGQO9fX1dUF7rJri33369AmXEUyvVQeIiT0of4GCnNUeyVoQe48EL4qLf2QgkR9KB6KsC7LNYrUfn0UiFmTwRy1XZHGFsu6YWPB9QVzatm3buJQOzoHt4cOHnNwmshCE2OTb9d/Q2tUr6LWvL73yD6CXvq/of4cPcygCjBCIAQTweqhUqSJ9f+hQ2LWiP56/eEF+fv4clyd5P/DdasQz7cExp+owARUxqTHxXJFIJBJJeBDfbxBzKuQGGF893XROG+f/udm5azf5BwRyGTyAmQ7Kv8FoJrWrC3l7WMPk7IGcBDnur7/+4rwBzgxEg4AglPszh+o16gDRVx81WbhEEl2kAeADMZpR+CTUYLSExquZCRMpPAeguGzYsME9KCiIr79z585BDRo0CH758qVLs2bNErdv3z7RkCFDvAYOHOjVunXrRCVLlkzWvXt3H6FgRvnsIDShSpUqBjEBaHr37u0zffp0z0mTJnnWrFkzMeqIRpRwxF2veV23Tr1gKKvi2mjo0KGcSR919qMCE8yUKVO4zApqxyJxDD47ePBgTo6DmH0kiEG91g8VIKDoYyJs06YN1/dHGRjRN0hoyFn9sbr+MUG2XlQ6aNygDk0YO4q6delCrVq3IrVaQ2PGjg07P+4zQCj+TZs2oY4d2nNFAMT+9+/Xl0wmI82cNZvbSd4fqxuqhg0BWPWAsGpEbKo0BLyFGBpZWFRJmV0ieT/EbwZRX6YPSI4b38DYiUUCzLFmoWBC8VfCr5QQOMmnBwsbWDCAFwBCEJGvCaX+kJsIhpmIcjCwsVx8JiaLUwkJiAPoL4OQDbDIJfos0PaWJIaYhK4FuUJIF7IvPxBpAPhA1Bo1/LCfPA8wqsTYGKdwd3cPxUCsxPU7giygKONx+vRpDTwBsA8hAEuWLHm9bt0639KlSxt//PFH3fLlyz2+/fZb91u3bqnhOTBz5szXyOzJBxEgd4CYHEJRbcC2i1m0aNGrHj16BJw7d04zYcIEr9WrV3ugFui2bdteomwhkhfaK+TidWjPnt1e9+zZy4iV+6VLl9KFCxfCXMgwAWFSwb/tY91xjPbt23OJvhYtWrArPlb9xXXz+yiBt3LlynDZbZWKAYiTt78OAO8FZfJScgwAlPTr27cviXvi8oPIAYDMrsgBgLq29uBz2CKygOM+cA6UybEH9yj6kzJmzBjumgBq/KO0IDwe1q9bS3t276RixYrT3PlfUoeOncNW9uENsO6bb6hvv350+vQZca2LaM2aNZyN91txrTBWSD4Mtfiu3LRwS0U8qgtXC4BHgMwPYCXQYGEjAARFiUQSfaDvYlX1RQDc3207EyxC8Q8Rir8YO9nbT9w7Mvsj1t9xZVny+cBSF7LXIxcDh8MhAaM0zEQJFP9g0V96jcpfr9P4Q8a1vSWJIf7BFlfoWuJ/d227JDFE/no/kNbLLiQWmsD/GhVOnq1h4WT+cWk8NFhd91mRhTHAtjsMWNxRBhBudkIRhRJve8eaeMdoNLrAGq+gKOBQ+O2VU6x8BgYGukChRRiBbTeDY+AacC58BiVjxDFClfKDaO+o6AYHG9TPX/klDgkJVSfycicvT2sMGo4RFBTEChaMAPbXC2zXzNeD1wD3DoU6Iku07bpZSUcbe3AuvIdzQUm3PxeEFNwTzoFrt/VJuOuByz3aokyNkqVfAefGvQD7MoE4JvIY4HrtSxouWrQIVSBo5MiRNH78eN6nrDiHuriSSeic+AyUUftJ2f5aAa4zomuVfBh46E3iS0BuBghK6F94B7i6Oq/y+8TPRF/+dIdXiPKllXGgEkl0MZpD6Oxdf6qVLylVzZOEDQIJkdBQMWcLBUmZS/UaMV9rpKt/XENMaULxghwRynlw8D1JogYJg/0CDUIOcA2SGf9jj3svjeqZh24nfRVk+XZT97wdbbslMUBqAR+IXqtB5rqnLwONKktIaJyatZAY0NvbOzQi5R9gkoXijzaOCiH+jRV6vKdsaItjOk7OUDzxvqPyD4SyGQp3f7yPv/i3cl5sEU30er3OnDJZklfiM2ZSacLWUtEWyjQU5ogUWNs1s8IuPssb2kek/APbdYdT/gHOBSMD3nc8FxR+5Ry4FpwzouvBfrzvqPwDnBvvYbMHx8E+e+XfEVwb3kc7XIOPl7gWT7QPJf8gA5mF8Khgf63YIrtWyYeBpxiCK1wikQkZ/4ZgCwNMSIiFDTXORkCwmT0A9Br5vEkk7wPGeI3KhV4GWhPgJTSg8LNx2oj8PvASUouxU0s67cfPoyN5P1C6DnIFnkNPvVYq/9EAyr9/kBHGb5Nei1r/UvmPLV4FmV0tPCaG3rPukcQUKZl9IK9fvTS7kMv9e74mNVb+JLEDEqV46DW+FkuIxZo9VfZtVCBBEpRPuKIHGlAm0Gx7R/IpgfcF5weAoCSEWQhNyA8AYdfZQgNeBJrJaA4ld50MAZBI3ges+GtVLnT/pVC8bPsSAlD84eqPDfISxkgPvbWevyzrF/cwCkWW69aL59FTfE8wckuiBnk7AoLZsGX2cNP6iudaCmOxyFN/o8pswdqhy7+2XZIYIkfcD+S7waWDQ0NDzt9+GqR6HWyR/RmLqFWuJrhOmS0hIbBASwNL1CBe0stdx3/hii6NAJ8PGAKUVS29EG7ZEADBV3wvcHtN6OCneud5MBnMIZTEXa4YSSTvA8YPD52abj4LFspEpBV04w1WV38o/tbM/jp4wGHFX4yRMFpL4h6o8R9kMLJhxttNB1d22zuSyICMigUrMd+bPd10L8WzLYWwWARyxc2nQRqjOTTEYFYfse2WxBD5i/5AXFxcQl3I9ZKQc58dv/Yqcr9tSYzQalTBeo3an40AgUJ4cFIjAJICFipUiJP4RRbSAOA+CaUTHgHI1IsMtAnRhTS+gO+DDQHuWD2xegQYhFBlMltXwBIqQUJ4vOdrIC+9Sgj7cpqRSN4HqMT47WC8OH3bz7ozHoLrR3JUuPpD8Vcj8a1QJvU66eofV8F3Fmw0s/KPsree7rIKQ3SAlypi/sVzbnHTqV9L5T/28TNYXB/4GjWhFPpb3kc5Htp2S2KIlMxiAY029GKoS+j949dfuUlP9dhHCAsBHmJANVksIYHBECScr5MbNGhAZ8+epXbt2kVpAAAQrFA6CW6V7MJncM4+i0sgER6yJqN0oE6roVC4whqNVldY8Tqh4RdsYQ+AlF5a8TzadkokkmgDA4BW7Uonb76KdyFwGNOsMf5GCrFYeMUfYVFKxRRJ3ARGaS5bh8z1qHAj5quIyvxJ3kbJk4CQVXitatUqg+0tSSzyMtDset/XAOvh+kkTnSie8iMhDQCxQKb/vnviQi5nnvqZXM7e9dfZdktiEa1GHeSh17wymswhiK9KwIunsQImbbieI2mPmJQowCDzKMQF4E7Jca+2ZIEQlK2usQnLEPD3vQAKMoVQIun+L5HECCj/MAI8fGWka4/jR8lrZcUf45lFjGfwROOxTqfm0DRJ3AXfHRZYoMwKWYsXEKTy/2643wyi38yWUMio8Fq1vSWJZc7e9tMHGkNeuISG/kKypOIHI0fkWGDSpEkhYhBYFkKhr3+89MLDaAmRo+ZHQKNyNYjBNVAIF6EBwQkrOdLHAA8hkvbAGwCTVAAqBHAiOsnnhg00WsTB6tjNEso/VsuwahbfcwSICZoO/f2cknqoSScrAEgkMQLjd/rEejE2hNKv11+RyRJ3ZzxW/E1mDm9CslMo+3D1tyb3c+F7kcRdoPT7BVnzM0BegHFa6v7vRjz2nO3fZDaHeLhpfDVy5f+jEWCwuP5w6YW7kI+2ks4s3f9jASmdxRKbuuc7RxSy4PbzYM3Fe4FaqZzGPsi3IAQKf51WHWAwmkORnRaChyRqdChPB9dLIZTBwg/3PtlvcQPEVqKuMlxjIXThe0G8LK+gCUE6vn1P8DLZfvoJBZstlMpHS2rp7iuRxBh4AKRLrKOrjwKR/CpOGb1DxX+WEMsbV/9QCwkFiEOdoERKV/+4D6YXyAOQpfB1cYiazPQfLWCYg9u/6L9QN63GT6OSyv/HwhwS6vLN74+9/Y0hT80htGlD+0IBtrckH4A0AMQmev3CIGPImf/94+sOa5VtryQWEXOUGGzV/m46jZ81UQ3KrUjeBQQzTg4oJnf0G+dSkEaAOANWzLBaBsEZngGQzGAEQNZssyX+GGwu3POns3f8KImHhnzcpPu/RPKhpEuiF2M10c//viSjkH4/NxiLMCYp5U2xagzjJZfz02t4rpGqf9xHifeHPAC5AB4bCNmQvBv0XUCwETmWQt31mtfi+Q/CApXtbUksc+rma/3Zu356MfgcfBWsO2PbLflA5K89Fvl712Jj3nq9A58FmBqYzCHq/Ok8DXIijH2Q5A61VUMo1MVgsmixLAKhQxI16DeNLQ7TaDKz2x+yMss4v7gDvgsYA7RqNbmqXMginnLkcFDyA/y/vfsAsKuq8wf+vff19+a9N73PJJkkk56QSiDA0I2ChcWgqNhQWFdRsfxdd/fvbHb//3V3FRVRFCysbVViQVRAahJCSAjpPZPpvc/r7Zb/OXfeIO5flCQzyZTvBy73lTtD8sq953fO7/yOfA/lNhkNxjL4+Z4+a7+4zMfq/0TjQGYJyf6/Ez1xa79AfLcu1BlAZiXJoF+ek+Sfwe2QnZajQb88d/FKMjXITC1Z5V9OCZRFaWXWBiv9v35yzr9oe4rXzR52O+xxNqEmTudI2v6T3X2B4biW0KG99zcfXdKXfYrOEaOmcbburXe1aKZRfro/tcplU5U5hW6NqXDjT55wRaCUMQzTltJ0h3xMBrM8Ef9lVieAbKypqtUBkNF00XBTrYs/X7rJw/p8i/dILh0o3ys56iaLasmK2mMmU0dAMmPgkf0DVpCyRAQoQRb/IxoX8lvucdrEd8zEgY4I/G47KvNd563jdvTckw38xTnIJv6/8rz0ymj/JDoP0V8nr/vW8sDiH6/LaQX/fA9fH/ldSKQ0JNMZ0+20R10OB4P/CSSX/fvp7l7/ie7EsKKY7/7pHct3Z5+iccAOgHG2/9Fvppff8LE94lQxv2kgsdzvthlVeW6NvavjT1y0TIddTZvipswEkBcxOXrKV/qvk6+TeO2skZyxmgCyRgAbApOLfDtG36s/VtGWozZWZ4AcDhSsQOACvm9yyb8tL/dhT0sYc4s8KOLSf0TjSg4iBDw2q8Dm0a4YCnIcVo2NiewEkFlHsqK/JjY531kWK5VLw8kpSgz8px55jZfp/imxyWuJrDsjU//p9ZHXWzl1MinaS26HPeZ2OWLiKzB6EaZxF0rq6g939gb2toVjho6703lLHj22ZTNf73HEb/8EOPy7b0bnvuF9T0NxXd/QF6t2O2xGTZEnw+vl+JOdAHabLS0ubooIZJ1jKdT018nXSjbkZMNATgmQjTy7nZ0Ak5F8S2Qnol28X2ONNjmSIzMCZGeAfM9kpsD5NhTL4AcvduNge9Ra878q3239OYlofMmCmvk+O3pCGRzpiiLHZUd1gXvcO7ytwD8jlzXTrOhGzgv3uESwKPY22+SdgkSvTV7jZdq6zPgbXZpRFmlkO+lMJFOaNVjisttishi1+BowGJ0gveGM7dtbO/OOdMXshqE8kI6G7//Fh6vT2adpnLADYIKcePy7ieU3fPTRtGEsP9wZq42mNHtNsSfjtKsmL5/jS7ZH7DZbRtN0Rzqji3YSOwFeL9mYkw0C+ZlMi8ZBRgSVdlVOEeCndDKS74p8z+RonOy8kWTHjZybKzdJPj/RjXRZlKwvksZ/7+7Fqd44ynKdmFfsYeVvogkkv19y9H8oplkZN5puYlaB27rencs3TwaIMvCXQb/cJJl1JNPDrWlI1jnFepimGDnfXwb/sqPYLd5PGfyzE+f1k1F+SgT/cZn275DBv10E/yz4NxFku6JjJG3/3o6u3FN9yZhhGvcNJZxfePTui5LZQ2gc8Swwwd794MFKRXF8XLzQf1db6rHX1QYSa2YHki67yhPIODNM0xZPZgKaYbp94kLnktXU6XWTowOyoSADSqd47VyyY4ANhUlPpibK905mBMhNktkAcoRH7sf7PewJp7G3JWIFIKGEhjmFbhTlMO2f6HyRNTc6hlPoDqWwsNSLDfNysbTCB+cZFN4cDfrlNppFJMlzhpwaJjsY2Qk8tVmZfeK6IFP+FfFeWp052U5jen3kazi22pT4XsTFaxgR19MLvxTHNNQ+nLLvag679zRF3D3h1BHxOv/L3PbFj27ezNd7ovAMfx6854cHfFrCfo2qKF/0utSFpUGn9rYVhdGLqnJSbDSPL3HCVmPJTFCXnQBy2Tte8M6INVqQTCOjyzWd7fA4ZYGg7JM0qVkN+myjL5PRrfvyzbOJxrw1QqicW1aM/N0vNITx9PEh9EfSVqG/mkIPclwsvkl0vslz9WBMQ1N/wvr+VeS68OYVhagt8f7F76M8L4xlDI2eIkzrXC+vlTLoZ6fv9CCD1rQm5/vbrPn+zM46c/I1TKQ1uXpS3OOyR0QbnsHoOJOdkE8eG/Y9fXzYOxjL2DTNeMRQHf+sBw8d3XLLLX+sekzjjmeE88U0lXc/cLzUVPE5cQ55j11Vg3MK3Maa2f7kujn+pM9lM+SULJnIJy7CJs/VZ080atRIIpUnB7L9Hqdo3LAT4EzI1JSELHaTzljBo1yfno2HqUU27GUBL7lUkQzcZaNfju7Z5fKC1nv5599P+XNWR4K4Lb4/IkgwrVT/3c1ha33/UFwWQFKtUf9CjvoTXXCpjIGWwaT1PZXBe434bq6cFcCKSh98zrGgXhxoypohBmRFf3lfHusS5wOHQxzDL/K0Ic/38vptLfHnsFvLNLJT58zJjvRoPCW/Pym/xzUsXkLZNKKzYLUrxF43TEW2LzK6qXSHMrYdDSOefe0Rdzih67phHBUR0OYcM/HYg3eukfOQ+HpPMJ4VLoD3fufQct20v1t8FdaIu/NcNqWiqsCtF/psut/tMHLcNiPHZTPsfHfOmm6aDk3TPao4e8uqxWzgnBm5RJAMHmVKuXztZEOCL+HUI6+g1tQAzbDeU0kGBLIz4M9lBCTEex5PGYildERSGnrDafSE0lZqsVcEE0GPzao+7mSNDaJJRa7GIb+vkaQmvsejA5WyPoAsHCi/u247kOOUU4NGa+TIgqI8pU8v8gwvC/rK7BC5jKxLvO8K3+UzZnWipDKyM9xw2O0x8ZXhyP85iGcMJZY21GhSU8V5SpVF/rpCyYx4mRvFh7ZBtEV26Eb8Rz+9c81A9kfoPOCZ4QKprzfVk5WHi1RTLTOg1IoTTJ34IlSJVnmxOI2XKCbKxbvjzB5ORDThZKVxGew7bIo10i+3XK8dHrF3iceZCUI0eckAMBJLorG9G209Q7C5fLA5nAj6/bA7nUhk5Jr+HFgjovNHBPpDYtenKEofYHSJM1CTzbRt1+xGk82e6frxey+KjR5J5xNbc5NAfX29OnTxux2p9rBtOONWnUGnakaSzFsfB4nwoC880PZDEbdc9bGb1uOaVXOzz9DrJQsDfvORXdh5pA15AS8+/NZLUV6Ym32WpqJUJoOn9pzEjgONVs0HOdVjdlU55s+uQsDvsy4MoxkfChjzE01+qXQap5rb0Si2RCppZfmsXzoH169bZJ235XeZof/00zsUwQ8e34XOvhAuWVKFj7zlYgS8ruyzdCae2NOAB3/7EgwDT/lr5r3HA38m+xSdg1hKN3PUlJG25RhmUUBXlLC+5ZYl4rXlagoXEpt2NO1ddte3Fttt9m/ZFPWyu2/ZoF63et4ra6nT6yPT4X6x7Qge233Kmht+89UrsXROmVUfgKaucDSBfafased4m9WQDMeSyAv6UV1ZjpLCfHi9bridXDaKaDKR82hT6QwSySQGhkbQ2tmNgYER+LxOFOflYPm8SqxbNAuFub7sT9B0I1d+OdbSjZ89tc8q6Hjdmnl4z3UXWdX+6czEkmn87sWT+N7jL6cyGf2Hpmn/X9vu/cBI9mmiaYmtOpoRrvnk92p0mP+U43F+4N3XrcBNly2Bi50AZ0Q2Ok91DOLnzx3Gy6c6Mb+yGDdcugRzyguyR9BUJQsedfWPoLM/hJNtvTje0oN4SoM/x4f8YAClxYUoKcqH08HGJdGFIgu79Q4Mobu3H8MjYYSjMVmhHItml2BhdTEqivNQURSE28nv6XTW0TeCJ186joMNnVg5vwxvv2IJls4pYUftWRiJJvH9x/fiiZdOQdP0+w3VqN/2lTs5F52mPZ4taMa49LPf9Ts15Wsep+0D79+4StlUtyyb5kxnIhxL4Rfbj1gdAXl+L269bjWWzi1nocVpwBpZzOiIJVI40dqDl461in0fVFW1gv/y0kLMm1ONvICfjU2i8yQai6OxtQNtnT1IJFNWR0B1SS7WL5mDFfMr4LcydWShVn4npzNxesaJth7895Mvo2cgjLdcuhDvfcMqBH1utmXOQlpc6+7/zW48tvskMpr5JTPt/5dt998SzT5NNK3xlEEzymV/f3+ePeG4XwSrb7/12hV2mTInG050ZmRDZH9DF+779YvoD8Wxcf1i1F00Dz6viyeVaUR2CPQNR/D8wUYcOt1lTRGQ00GCfh9mVZWjsqwEbpdcapPBB9F4kN85awnPVFoEeYNo6+hB/+CwdZ3yeVxYNrcMl62Yi4rC3OySnjQTyDT1l4+34VfbDkAub/zBN67G1SvnMvA/S7FEGj966gAe3no4Lu5+1aXF/vWJ+z6RGn2WaPrjqYNmnEs/+t1yp938e6fTfufNVyxxvuua5cgRDSs6c92DEfzs2UN48uXT1lSAGzYsxYLqYqsAFU0vcs5pa88QTncMoLlrAC3dg4gmM8jLDaAwNxcFBWLLC8Lj4neJ6Eyl0xkMDI9gcDg0uh8agctuQ3VpHmrKC1Erzquzy/KZ3j/DGIaJU+19eGLXMZxs7cXVq2rwzquWo6o4l8H/WeroD+Ghx/dh6/6mhHh5N5uZ5De33f8xjvzTjMLTB81IdX/3cI7qCn/E7bD921Ur59o/8fZL4RSNLTpzcmRif0M3vvHrXcjoBq5buxDXrl0AG9eKn5bkCKVcGUJmAzS09WH30Rac6uiDw+EQwYnTKiJYVlKE8tIidgYQ/QXpTAbdvQPo7hvAwNAwkqm0VdyvprzASu+XQX8wxw2f28XR/hlq675T+P0LR2HCwJ1vXodLl8xCjocrRJ8ted36z589j13H21Oabn7WH9e/97sH75RZAEQzCq8oNGNd9+kf+jJ66v+IhtVHrlk51/WpWy7jdICzJIPCzoEwvvTz53GibQCLZ5fito3rkOv3MDV8GpPvu1xXfDgcx+6jzdZqAoPh2CtrjRcX5KOyogRlxYVwOZ1WLQHWiqCZaPS7YiCT0dA7MIiOrj4r8DcM3eosDXjdWLOo2gr8S/L9sImAn+fOmUl8VBCJJ7Hl2f3inNqK+RUF+PQtGzCrNI/nz3Mgl7z9t59sw4tH2yO6aX4Uwfafbtu8Wcs+TTSj8ExCM1pd/TdylJDzH2yK+vHr1s733f6mNSgMyjWT6WwMhOLWcoHP7m+Ex+3CWy5bhmVzy+FgdsWMYIiWa89gGA0d/WgUm1xasH8katUNyM8LojBPThMIwJ+TgxyvF3Z+LmgaM0TAH4nFEY3GMRwKo39oxFq2z2lXUBDMQWmB30rvn1tRiKriPGZNkXUOPdLUhd9sP4SRcBxXrqzBrdcsR1GQSzqeLdkd3dozjG8+sht7T4oLk6L8o0uL/ZBz/mkmYwcAzXjr777H40HgnQ7V9qVLl1UX3P32DQj43Nln6UzJueIn2wfw0BP70Ng1ZGUD3HzVSuQH2LEyk+i6gXA8iZFIAl2DIRxr7sGptl5rFQmvxw2Px2V1CJQWF6GoIBd2GzsDaOqTI/39Q8Po6Ru09vFEEnHxPXA7bZhfVYylNWWoKMpFbo4XQb8bDn7uKWskmsBjLx61iv1VFwWsdf1XzC2Dk0sWn5Pm7mHc8/AOHG/tC5mG9sHe3PzfHdt8Szr7NNGMxA4AImH1HQ84Aj7b+1VF+eqiWcW+f/vQdfB7OX/5XPSNxHD/I7uw82gbSguC+OCN61Fdms+TzgwkR7U0zbCWL5PFA3cebsaBUx1IaZo1LcDldKCipBjVVWUoyuNIKE0t8vM9ODyC9s5etHf3IplMWen+NkXBUhHAXbJsDmpF8O9y2K2OLs7np/+po28YP3jsJavQ6oq5JfjMOy5HSV4Op4GcI5n2/9lvP4ETbf19mqG/v6Qr78ktW27Rs08TzVg8sxBlbbzrXlfS4f0MDNy9cn55weduvQLFufICnD2AzphsBP9250ls2XYYsWQG11+8CBcvno081gaY8eRn41R7v9UR0NQ5gHAsgWgiBfGwtbJAUUE+igvzrGwBp8MBp9PBLAG6oGRWiyzcJ7dEMon+AZnSP4zBkZCV7u9zO63ssTllBdb6/HJFFNm5RfTnyGyRUCxpnQN/u+MwXA4b3rB2Pt597QpOmztHslPudOcQvvLwDnGdGehQTOWOy3Pb/rB582ZxhSEitsCJXmXTpodtA+XDN6h2+zdWziur+uhN6zG7JC/7LJ2ttr4R/Pr5Y/jDntMoLQjg6tXzsXbxbK68QJZURsPASNSqF9AzFEZXfwid4jMjl5lUVNXqBPB5PQj4fcgN5CA3GEAwx2dlDxBNFBmghaMxjIQjCIWj1hZLJKy0ftkJIEdoZTq/3MoLgygI+lAsHvO4WKWd/jJNN7DnWAu27j+Ntp4hXC8C/7dcuhBzy/PZOX6O5Pd2/+lufP1XL6Ktd6TBNNS7ijbkPL3lFo78E43hWYbofzJNpe7uB6+xqbaHZpXkVta/7xqIffZJOluyENyRlj7cJy7KA+E4VsyrwDuuXY0g6y3Qq8h1r9OaJgIs3aoh0NI1hOMt3TjR1mct4SSnB8hMALmqQGF+LkqLClBSXMAlB2lcyMC+t38IfQND6BWbHOmXU1fk6L8c4V9QXYTa6hJrPr88dzkddqsjk9NW6PVKpjPY8vQ+7D7eCr/HhY/ddDFW11aIcxizRcbDqY4B/MsPnkX3YPSkgsymZwLdR8GRf6I/wQ4Aoj/HNJWrPvXdW2Hi34vzfJWff/dVytI5JdbSTHRuZBD37d/uwfOHW8TrqeJd16/F8nnl1vxYoj/HWkJNbN39IWt1gWMtvWjvGxINac3KHpDBmT/Hh2LZGVCQj9yA31phwGYbDczk54yjaiTJz5JM15efGTkNRdM0hKIxK+DvHxzG8EjI+rzIwmsuh8Ma2a8VQf/CWaWoLJbFKkWgLz5L/DTRmZKdmkeau/Hzp/Yinkzh0qWzcMeNa6zMEX6ezl1a0/HS8Q78+39vNeLJzEFVV25/5r4PHRBPja5LS0Sv4DmH6C+46hPfvgKK7Z/LCwJXvuf6lcq1q+eONgDpnMigTV6oH9t9SjSIerF8XgWuuGge5lcVMVCj10UWd+ofjqJ7KIzugRB6hyPoyy47KD9fbpfLmjaQIza5H5tGYK1AIJ5zMU17RpAj+knxWRlL3Y/FR/fRWFw8lhS3E1Yl/qK8HBTm5qA034+ygqC1Fn9JfoDFYOmcyU6ntp5hbN3fgL0n2zG/Ih9vurgWly2bDbeTHd/jIZHO4Bdbj+BhscWSqd8rNvzDs1/+8GHxFIN/oj+DLW2iv+LyTz84x6YrX/F73W8RF2319jetZoGecTIcSeCZfY3472cOisBfxcVLZuGGDUvhZXBGZ0AWfJJptYmk2FIZDIVj6BoIW5W1ZcO7ezAERVXE99YOu9xEwOfzupEXCCA36LdqCgRyvKwpMMXJQEsG9sOhCEKRKIZGQoiKgF/TdGQyGjRdbOJ2qQjsq0pG5+5XFAVRlOu30q/l3H25Z5V+Gi/yvPTk7hPYebjJun3r1StwzaoaFOZy1H+8yHoK33xkF/6wp0FPpjL3atC//PzX/rY7+zQR/Rk8/xC9Dtd+9Lvlut34nt1uu/aGSxbaP3zjWhGkcr7eeJBzvo+19uEbv96Flt5ha37tu65fjSIRmLEhTmdDDvnIYNAUny3ZOZDRdbT1jKCpq9/qEGjqGkAskR49RhxsiJ+QnQJ5wQDy84OicZ6LYEAWc3NZGSkyKcXKTBGbygyVC2L0vRrb5HtsIpVKY0QE+oPDIYRE0D8wNGKN+Mv3Sp465N7rdlip+zVlBaipKLICfxnoy/fxT95bonEkzzuhaAI/fuIlHGvuQUHAi7s3bcCq+eW8ro0TeZ6Xgwhf3bIDLx5tS+qG8dW0Q/3izi99KDJ6BBG9Fp6FiF6nuvqHc9RwaLMIFD7wxnW1ee+8ZjnK8v3ZZ+lcybRtuVLA7148iUgihevWLcLFS2aLhpPPaqQTjRcZQI5E4+gZDFvTBuTKA/0jMURlarj47EXjKSuTwBSXSJkpIKcNeN1ueMReTimQBQhl8TeHXJ5Qru1ut1tLFbIQ3LmRc/LlSH1GE5sI5NNy1F5sSRHoyxT+RDL1Siq/3HRdt7KFfB6neF9cyHG7XknjL87zo7QwiHy/zOzgCYTOH5mBtPdEO/6w+/jo0n5r5uGmK5YgwOkk40YG/01dQ/jWb3bLiv+Dhm583cykvrLt/o9FR48gor+EV0WiM7Cp/mHnQCT8HsXEF2urioo/+raLIYsD0viQAUBT9zAe2XEMT+9tRFVxHt6wfhFWLajiyCtNqIymIy4CTVlbQGYHyAKDoVgCQ6G41aAfjsQxGIpZW0Y3rCKDckrB6LSC0dtumULuHu0k8PlG6w3IzgH5uHyeZLqubgX0MrCPp5KIidfYCujl3PxUajRdXxsN/OV7Iov0ya++DOxlMJ8X8KIgmGONqAbEayxT9uUov08E/3IvO2SILpTDjZ343c6jaO0ewmVLZ+GWq5ZibnkBaweNs/0NXfjGI7vR0j18HKbxuVDceGLvg3dmsk8T0V/BFjXRGaqrf86uhhpvNWF+q6Io6Pun91yJhdVF2WdpPIwVCfzGI7sQjqWwekE13nndamukj+h8kenmenYagZyqIqvHj6X2yqKDXf0h9A6G0S02eT8hAtvRtHK5qVYaurzMjj3m84wWH5QFCl1OEbh6PNZ92VEgA1ePuO8Wj0/FlPRUOm0F8nLUXo7Sp1MZK8DPiL0stjf6fMp6DWX6vvWvfF3FNpba73LaUSIC/eL8AEoLAygvCFoj+YVBnzWKb23ydX3lNpswNDmk0hp+ve0gnj942uqUuuPGtbhi+WzrNo2v5/Y34d5f7UQolmwSZ453bwt0vsRl/ojODK+eRGfpyru/VydarQ9WFQfnfext69VVteXs5R9nzd3DeOiJvThwutsa7Xtb3XLUVpWwMjdNOjKAldMHBkNx9A3L1QgiGIkkrOkssXhKBMMZa+k5TS49J/Z/XIrOtEbFZQeDfFxmwciMATmlwON2WRkEcj9Gdg7IKQgiDs7eV60lNGVgbN0XgbFTPp+9ussg2Tr+VcFyMiUCcfHnHSODdfnnkeTfI5UR982x++J5EbzLP98YOYIvU/Xl75H7eDJpLZEqp0DIQooOsZdL6clNtSlWfQXreXFfdnAEfG6rMy83x4MiEeAXBL0iyM+x7k/Fzg+auWTW0On2fvxq2wEMjMSwZHYx7nzzWmvUn8aXzAh64qVT+O7v9xrhWOqoaRh3bLvvjl3Zp4noDPBKS3QOrvrkg0tEE/vLQZ/r2rddvti+6cplLA44zmQqtkz3++2LJ3C4udeaFrBheY2VFSBHDImmAhlwy9FxuRa4rAYug305apjWRCAt9jL1Xe5lwUJZg0A+J4MLuba17EAYIwN0WZ9gLICX9+XPjQXosgNB/n75uCQflpkJ2bsWr1sWwcveEc0AOUopg3Prnnhcrn9vE4G7dd963m4F9mM8Inh32m3WnHun+A76PS6r81MuaSanQ3hEkO9w2MQxsk6CzQr65fFybf2x/w/RVCa/xwcaOrDraLPVAbBoVhHeuK4WFy+uYhtgAkQTafzoyf14bPfJVCyR+S/DzPz7tns/0pJ9mojOEDsAiM6JqVz78QerdFX9pghGb3jzpQuV929czQbABAjFkti6vwk/fOqAFfAsrSnHzVddhKLcnOwRRNODDOLlCga6iNplIC8zBV5NZg28mgz+5T9jRu+PGZ2+8GqjRfHGAvzRLIFXtwZkNsGrB+Ll8a+6a3UGyJ8ZS8VnUE8zyUgkji3P7ceh013iu2XgA29cjetWz0PQN7pqCI2v/lAMX93yAl4+2ZnJ6MY3NJfnX3f8+7uHs08T0VngmYpoHNTVP+RWR/T7VLvy7rddtthz27UXIZjjzj5L40WOYsqOgO8/vhfbDzZb6dRvvGQpLl9RgxwPG19ERDT+ZEecnOKz51grHt1x2Lp/yeJqEfyvQkme/086zGj89AxF8BUR/O892RkzgAfdWuzzT9z3iT+mRBHRWbFl90R0Dlq3/UabtfGmpxDX08da+y863TXorS7OtYpX0fiRjSyZZrx2YSUWVBdaaZjbDzTiSGO3NeIp5xLL+dBERETjQU6h2XO8DVue3Y+XxV7W+7n9TWtw8xVLEPS5GfxPANnBcrCxB/f96kUcaOg+BcX8x6JLgl9+9LO3s9I/0TjgaYtoHK2+4wFvwKe+zTSV+2vK8oKffPsGa5lANhAmhpwXeLpz0JobeLJ9wKoefsOlS7BifgXTkomI6KzJqTNHm7vw+IvH0d43jLlleXjP9RdhQVUR1/SfQPJ1f2z3Sfzk6YPoGY40Kab5YSPYuX3b5s1a9hAiOkfMACAaR917f5d53xtWHW1O5D0djsXfvP90t29BVaFSFPSB6enjTxYVK8n349Kls+C0q9h7skNs7dYybbPL8uFw2Pm6ExHR6yZHn2WdmV9vP4hfbz2I4Ugcf3P5Ytz1N5dgTmm+lYVGE0PWP9l2sAXf+s1ucygcb1eh3/xcsGtX6+bNevYQIhoHbBkTTZBrPv39tYZufNPjsq9+/8bV6hvWzeeowQTrHozg51sP44XDrZBl065ft9BaLSA/4GVHABERvSZZY2Y4EsPBhk48teeEtWqHnOd/kwj+55bnZ4+iiTIQiuHxlxrw02cOppJp7QnY7J9+7svvb8w+TUTjiBkARBOk+cVHuudcvH97xtB9hxp7VvYORbGwugg+tzN7BI03v9dlzc9cNqfEWkbtid0ncby1F5phorIoaK1TTkRE9Gpy5Hnn4Saruv/uoy1YOb8Md9y4FjdcshBFuazlM5Fkx8ux1j5849e78IeXGrS0pt+rGviH5756e3v2ECIaZxwSI5pgN9Y/4I2G1Y/YVPX/zinNc/3v265GdUkw+yxNFNkBcKytH/f+Yie6hyKoKs7Fuzaus1I4iYiIpLbeYWx5Zh9Odw6gRAT7d75lHS6aVwaPy8FG8nlwQlynv/iTbejoDyV1w/g4ch0/2rb5A8ns00Q0AZgBQDTBTm37XaZg+Y0vO53oH44kl2092BQsKwigrMDPQnUTyG5TUZbvR92KOdYKAQ0dA3j+QCNC0SRyczzWagHyGCIimlnSmo5BmXL+4nH87Om94r6Ga1bV4LPvvBwLqgrhsNsY/E+wWCKNZ/c34l9/uNUYCMcPQzPeuzW/89etm+9mpX+iCcbzG9F5smnTw7b+itB6RVE+G/S63vKmSxYot1y5HEEf6wKcDy29I9hxqAVP7GlAJJ7CkppyXL5iLuZXFbEjhohoBjBMEw3tfXjxSAuON3dbK/RsXDsfly2fjfkVBdmjaKL1Dkfx/cdextYDLUZG0x5WdO1fn73vb4+LsET21xPRBGMHANF5dvXHv1NiKviCw2H7cG11kePzt16B8sJA9lmaSBndQP9IDE/uacCvnz8qzoAqFs4qwQ0blqCqOC97FBERTTcDI1E8uuMwDjd2IaPpuHH9ArxlwyJrjr/TzoTY86WjP4T/++OtON0xFNdM8wuay/39Hf/+7uHs00R0HrADgOgCuO7TP/TpRvqfTODO6uLcvM/deoWVdqiq/EqeD3KZp57hKB787R7sPy0bgwauXr0AdSvnWdMDWCyQiGjqk8X9wrEknj/YiGf2nLRG/GWR2A++cTVml+bxmnseyU6XF4624b5f7TSHI8kecRn+bCSuP7z3wTuZ8k90nvHMR3Sh1NerV0WqbhTR6D+UFQTWvr1uqSpTEWXhITo/NN3A0ZZebD3QjF3H2q2lAi+qrcLqBVWYVZrPjgAioinIMEy09w3j4OlOq6q/pmlYu7ASV6+swYq5Zaz/cp5FE2n8YtsRmXlnRhLpbTDxxeeC7U9j82a5Yi8RnWfsACC6wOo+9cBC1VC/5HLa37hh6Szb377lYhQGvdln6XyQBaGau4fx2O6TeHLPaWs5wZXzK3HNOrkEVE72KCIimuxGogk8ues49p1qR0jcvnb1XGs5vzmleXA77dmj6Hxp6wvh/kd24cDpnmRa076uKeo3nv/KB7nEH9EFxA4AogtPuewjP8l1OuP3Kjb11jULKuyfvuUyFOb6+AU9z2RGQOdAGA/89iXsb+iGqqq4bs0CXLNuAXxul5U+SkREk4tcSz6ZzuCFQ4343QtHkcpksGRWMT50w1rMqyiAw84R//NNvicyw+5LP3seHQOhhLj7Jbvi/M+n7nlvLHsIEV0gbM4STSJXfvLBjypQPje7NK/yjjevU1bNL4fTweJE51s6o2Pn0Vb8Yc9pnOoYQI7Xg6tWzccC0aAszvVz3igR0SQgq/rL5fxOtvXh2T0nMByJo6Y8HzdcvACXLZ9lLfdK518qo+GFw6347mMvG92DkROKYv7Hc4HOHzPln2hyYCuWaBKpq6+3m+Gyy22wfzHH41z3lg2LlHdctQx+D5cKvBCSaQ3HW/vx+90nRGOmDYVBH1bMr0DdqlrrNhERXRgyvX/b/gbsP9WBnsEwNiybhevXzMOS2SUQ18/sUXS+9QxF8KOnDoj3plmLJdO/Mk3lX7d9/Xa57A6X+COaJNgBQDTZ1Ner1w5UleoOfMPhsN0kixZ9/G8uYXHAC0S2WJKpDBo6BvHQE3txtKVPNC5duGTZHFy7ZiFy/Z7RA4mIaMJF4klsP9CI5/aesm7Lav4fvnEtls4uhtvp4FStC6hvOIov/vc2HGnuhaZrP3Qq6t1PfvVDwwz+iSYXniaJJqmNd93rSqm+fxHXzb+dX1kY+NQtl2FueT6rF19AcrnAbQeb8Osdx6xaAfIUeuWqWqxZWI2CoNdqfBIR0fhKpTWruN++k2145uVT4lysoazAj7dtWGxV9nexuN8FJVP+G7uG8JWHd5hNncM94tL4lee+evs9UBj4E01G7AAgmsRurH/AGw3ZbhLf1M8XBrxLbr5iCW68ZIE1Ak0XTjyVwfHWPmvpwOcPtSAhGqcLZpVg1YIqLKsph9fN9FMionOVFoH+wVOdONDQiZNtvdboft2KOVhTW46lc0qsFVvowuoZjmLLc4fx9L5GRGLJ3bqufF7Jb39+2+bNWvYQIppk2AFANMlt2vSwLVQVLc/o5hfdLtu7Fs0uVj61aQMqCgPZI+hCkaMe/SMxbD/YYmUFyI4AWRvgipXzcOmyGhagIiI6C/Lc+vLxNjy37yR6h6Jw2lW8Ye18bFxXi5K8HC7nN0k0dw/hni0v4GTrgKGbxvc1JfUvz/v7Olnsj2hyYwcA0RRR93cP5yj20BcUVb09P+jJ/8wtl2F1bQWXN5oETNNEJJ7Gw1sP4+m9pxGOp1AYzMEbL1mCJTWlVkaATeX7RET0WnTDsAqvypH+324/jL6RCHzi3CnX8X973VLk+T1QOcF/UpDvk7zWPfi7PWY0me6CafxDYSD3Z1s235LOHkJEkxjPpERTiMwGGKgMvQEmPhXwuevetH6B/Yb1C5gNMIn0h2J48Wib2NpxuKkHQdFoXb2wGsvnVmBWaR7sNi7rSEQ0Ri7l19ozhMOnu3CgoQO9Q2Ervf/iRVW4ZEk1ygv82SNpMmjuGcZPnzmE7QebM6mM9rhpqF/alte2k6P+RFMHOwCIpqBrP/vdci2Dj9ltyl2zS/Ny3r9xFS5ZXM316ScJ0Z5FKJZEi2goPb23EdsONsPlcqCyKIirVtZiSU0ZbCzmSEQzmK4bONneh+37G9DcNYR4MoX1i6usVP/5lQUI+txQOOI/aeiGiadebsBPnz2Ezv5wt3j/NmtG/Fc77vtEf/YQIpoieGYlmqJW3/GAI+hT32FCuS/ocwU/dMNaRa6B7LBzhHmykOWPNU1He38I//XEPuw50WmddRdWl+DGy5ZiVmk+VFXliZiIZgR5TjRFINk7HMEvntuPk61yuTgDF80txe03rMHskjzrGsa4f3KJJtLWNezx3SfNREprV23m+7Scjh0s9Ec0NfEUSzTFXfOpB2sNU/1PRVGuu3pljfedVy/DbBFY2pgNMOk0dAzgsd2nsK+hyypsNa+yCBcvnY2a8kIU5eaw84aIpiUZ5A+MRNHUNYA9x1txvKUXJXk+rJhbhuvXzseyOSXZI2kyke9bc/cwfvCHfdh5tG3QNPGkrqqfe/4rH2zPHkJEUxAjBKJpYP3d38l3K+qtMMzPVxT6K95x9XK8Yc18OB0MKCcbwzDRORDGkeZevHCkFQcae6xlHSuLcrF8XgVW1lYih0tbEdE0EEukcKixC4dOd6G9dwihaAKLZhfjimWzsXxuqTjvBVggdZIaiSbxi21H8NTe0+gfjh1XFOUf48h5YtdX35HIHkJEUxQ7AIimCTklIMenzlKh/Jfbad9w5YoafPzm9XA7HdkjaDKRha8SqQzaekfw2xdP4tl9jdZ8V1npes3i2bh6da01B5aIaKqJxlN44XAjnj/YiKFwHJpm4Irls3Fz3RJUF+fC63KwZs0kNhxJ4J6Hd2DPyQ5kMsZWQzE/XNwRbN6y5RY9ewgRTWE8+xJNM9ff/Z38tIkvia/3zTXlecG7374BC6uLYGfRuUlNjrb87sUT2Hqg2VpJIKPpWLd4Ni5dXoOSPD98Hi4lSESTk8xsiiVTGBTnru0HGvHy8VZrHn9h0IfLls3CDRcvQHF+Dhudk5xc3u9QYw/u/eVOs2so0qfAvLcwELyHy/sRTS88FxNNQ6vveMDrd9veqNjwycKAd8Ob1i9Qbrp8MUeUp4BQNImTHQNWI2zXsXZrukBlcS5qq4qxZG455lUWwsGlBIloEpCZTI2dAzh8uhMNHf1o6xlCWb4faxZWYkVNKRbNKrKymmjy6x2O4qfPHMRTexuRSKX/ANX2n+FI5vm9D96ZyR5CRNMEOwCIpi+l7hPfmqUq9n9yOGy3zS0vcH7i5kuxoKow+zRNZjIDYDiSxNGWXjz18mnsbeiCx+VAYa4PG5bNtbIDvG5O7yCi8y+ZymDfyXa8cLgJ3YNhJJJpLJ5VjI0X12LF3FIr6HeyqOmUcbCxG/f9apeckhbJ6Ma/m/bk97d9+aO9ohkhF24gommGHQBE01xd/UNuNWR8UlzHP1Oc68v/6E3rlTULKuFx2rNH0GRmmqa1/nJj5xAe3noI+093I5HWrGyOS5fViG0O/F43HA47T+hENGHSGR3xVAovHW/D1r2nMBJJWIVml80pxa3XLEdtZYE11Yxr908dcnm/R184jp88c8BMJDMdis38VChi/oaj/kTTG8/SRDPElZ/43sUinPxHl9N2zWXLZ3nfeukiLJpVzNoAU0zPUAS7j3dgz4kOnGwfQCyZwfJ55Vg0uxQVRbkoLwxamQJEROdKzgnvGwqjvW8Ex1p6cLixS1wzFCyqLsLq2gqxlWN2aV72aJoq0ppuTTN7ZMcxvHSiYzijGY8bOr68/b4P7c8eQkTTGDsAiGaQuk/9pBBG4u2qiS8U5/vK3rR+AW6+Ygl8bmf2CJoKZE5mJJ5C71AU+xq68OTLDejsD1uZAMX5fiybW24tKVhWEBj9ASKiM9A/EsX+Ux0i4O+0bsvl+8oK/Lh21TysEkF/hTi3+L0uq9AfTS094rrxo6f2WzVmhsLxY6ap/CMygae33X9LNHsIEU1zPHUTzTB19fV2R7K8XE+q99sd6psWVBUr/+vWy1FZGGRjbgrSDQOptIYT7QP4w54G7DzSZo3uyBUD5pQX4Nq1C7BkThnsNhvfXyL6s0xTVvI3cLKtF8/sPYVTbX1WHRKbqmBNbQWuXzsfF80rs6aO2Zg1NiXJ9/h05yD+42fb0dI9bOim+Yhd1+/ekNfVsXnzZiN7GBHNAGwOEs1QN9Y/4I2GbXfBxAe9Lsf8921cqVy7ai7yAl6eGKawkWgCOw634kW5gkB/CH0jMbgcDqxeWGVlBZTk+5Hr97JAF9EMp+kGRiJxq4jfkaYuHDrdiXAsiaJcH0rFeeLSxdW4bPks5POaMKXJlRrke/z7Xafwi21HdE0zDojm/38Wdvp/yXX9iWYmntOJZrD6+np163DVYlU13+NwqHcurCrJfeP6WsiOANYGmNpGG30RtPQM42hLH/Y3dKG1N2R18MipAfOrinDRvEoU5eWwaBfRDDIwErNS+0+196GrP2Sl+Mv0fjnCv2r+6Jz+soIcK4uIpjaZISYDfznXv61npM8w8Q1N03/8/H0fbhEnflb4J5qh2OojIqy/+x6PT/FfY5jq170ux5zLls3CnW9ex/Wbp4nR6t0ZNHUP4ck9Ddh2sMXqIJDFAmvKC3DJsrlYPrcMTgdXhiCajuS0oKNN3dh9pBknReAvi/vJFUYuWVKFN61bgHmVBRDnfricXE1kumjvC+Fbj76EA6e7zGRK266quNuRiR174r5PpLKHENEMxfM8Eb3i6ru/VWGa9v8jTg1vWVBVmPfhN69VZLVnVpWfPuSQTzyRxnMHm/DsviZ0DoQRjafg9biwsrYKqxdUoTjPD49bBAPsECCakkY7/dJWir8s5vfSsVaEYwmr4GtlUQDXrJqLK5bPtgqHMgFoeokl09h9rAPf/u1ucyAUG4Bp/jShKJt3ffXDQ9lDiGiG42mfiP6UaSpXfeq7b4SpfNLpsF1Vd9Ec+82XL8G8igKoKk8Z04lMD+3oD+NUxwCONPXieFs/WntHrA6AyuJcESjkoro0H7PEJit+E9HkFUuk0NozLL7Tw2gX3+P23iH0DkVQkp+DZXNKsHhWMWqrizCnNJfp/dOQrOkgV4V5bNdJ7D7eHk2mtV9BMb6/NdD1PFjkj4heha15Ivr/maZS99H/KlGcmZtVxfZvpQU5gU11S3HjJQtZG2CakinBoVgSXQMRvHisDS8ebUPvcBRelxM5IvifVZKHZfMqsLSmHD4Pl40kmgziyTSON/fgSHM3GjsHEIknrccKAl5sWDoL6xdXoaIwgNwcN9xOB0f7pyl5/v7hk/utKV5DkfigqeLTdrvxyNP/cWdYPM25/kT0J3gpIKLXJIsEbg/NWQQl8x1VVdesmlfu+PjNl6C8IMBsgGlKthRNw7RqBLT0jGDbgSbsONKKwXDcGmGSywkurC7GitoqLJ5dAo/baXUKcUSRaGIZ4nuZ0XUkUxmrgJ9M7T/W0oNMRrOW5svP8eDSpdVim4WFVUXWOVpuPFNPX/Kc3NEfwj0P78Dx1r6kbppP6kr6Y8/7+zo56k9Er4XXBSL6q67++HdKDDs+JKLDd5XnBxa9vW6pcsWK2dYoE01/spEpVxM43tqPY619VnGp7qEIMpqBWWX5mFNWYE0TKMkPWKsKcIlBovEhv3t9wxFr6+wbwemOfjR1DVrr88vK/dXFQSysLsICsc0rz4eD370Zo0ecg3/34kn85oVjZjSZ3g+Y90di5k/3PnhnPHsIEdGfxQ4AInp96uvVuuGSxYrivMvlst02tyzPvenK5YpcMYDTAmaOjKZjOJrAYDghApEh7D3VicNNvVbhqVy/F3k5XtRUFFhTBWoqCvnZIDpDsjZHc+cgjrV0o7FjQHzXYtZ3zi6C/ovmlmHtokrUlOVbHbD5AQ873GYYWeDxmf2NeOT5Y2juGRnSNP0bhmL+6MpAR9NmjvoT0evADgAiOiPr7/65x2uG322Y+LLP4wxeu3ouPnTDGuR4WCRuphlLSZaZAEdaevHUngbsPt6BlGig2u0qgl43ls4ttzoDFs4qsZYYI6L/nwzqTrT24ERLDw41dWEoO+VGVRRrHv91q+dheY34Djns1ig/p2DNTDLd/+u/3Gkebu5TUmmtQ1fND3oz8e1c2o+IzgSvIER0Vuo+81CpmtH+t6kqNxf4PcW3XX+RsmGpnBbggcJKUzOWDGQON/dg59E2nGjrx0g0iUg8hYwIZsoLgphXVYT5lUUoys2Bz+OyNq49TjOBrK8hgjarWr9coq9/JIrGdpnSP4TW3kErW8bvcSLX58HCWUVYu7ACK+eVw82OsxlNZoT0DsXw/OEW/Oy5g3ookmoTD/8maUt/8cV7/q5v9CgiotePbS4iOmuL6x92FkWG16mGeqtNVW+rrSr0X7t6Ht6wdh68blaKn+kSqYwIcmLoFVv3YMRaoux05yCauoetq0+e34uCoM/qDJBLDlaV5KOiKMh5zDRtyFH8roERdMhl+fpHrGX5hkJRjEQT0HUTc8pyMbs0D3PLxWe/MCC+C/L74LPW6yeSHaiPvHAMW/c3o61vOKTA/JZpOn98RbD5ONP9iehssQOAiM7ZdZ/+oS+dyaxUVfMrbqd9TVVJAB95y3plxbwynmTIIlcVkNkBqYyGeCqD0x2DONTYgz0nO9E1GLaqmDvtduR4nCIgKsDCOaVYMrvEqivAjBKaSkKxhLU03+nOfpxo7UUskbY++5quozTfj4vmlWLF3HIsrC60Pu9Ohx0upvXTq8jz5YtH2vC9x/eisz9spDX9CdUwPx+3hRt2ffXTiexhRERnhVcbIho3l/39T/LsicTdIl57v8/tKHvb5UvsN6yvRVHQZwV4RK8m2rjyv+gdjuFIcy8ONnZbqwxE4mkk0xkraCrI9aG2qhiL55ShsjjXWstcFj2TQRMLDNKFIkf2ZUHMdEazOrXa+0asYL+hvQ+9gxE4HCrc4jOa43VicXUxls8txdLZJSgv9IufVrgeP/1Z8nPVORC21vTfcag1k9G1FhPmfyQR+W8G/kQ0XngJIqJxd9UnvrtAUY33GybeW14QLLt2zTxl49r51ugXG770l8igv28kira+kLXcoGwMy8JXbSLASqQ0a9pAYTAH+UFZAV1sfp81jSBfbHk5HnY00bjTRVAWjiXRH4piOBzHUDhmFekbDMm92CIJOO0qKouCVhp/ldhXlwRFsB9AeUEALgentNBfJguqNnQOYuuBJmw92Gz0DkaOmlB+ptuMnz5/zx3N2cOIiMYFm+JENCHW332Px6cEF+qG+Um7antPdWlA/ZvLl2LjuvmwqQzS6K97pWhaMm2lUXcNRtDcM4xT7QNWLYGe4ahVL0COtMpCgh6nA+Ui+KoqyUNlcZ4IxoII5nhGfxnR6xSOJ9EzEEF73xBae4bQ1R9CIp2xslLk51GO+hfn5WBeRYE1d19uMviX8/Z9bodVtI/TVuj1khkkW7YewRN7GuTnTjNM40FDNe6Dv/b0ts1XadnDiIjGDa9QRDShVt/xgCPgU6+DqXzVZlNqlswusX/spvVW4SumcNOZkFMGTPEfOT9W7mPJjDVqdry1Dyda+9HYPWQVHpSjafIYKT/gw+yyAswqFYFaRSGKROBmt9lgUxWoqmrtaWaRnw9ZWV3uNbHvH46gUXyOOvqHR9fdD8XEUaa1BJ8iPh+yY2lWSRBL55RggbWKRSECXqcV5FvHWNvo7yZ6veQUkqMtffj2oy/JDs20+DzuMxXl781AzQsM/IloIvGSRUTnxYaPP1DtVG23i5s35frdi994ca2tbkWNNXrGIIzGgwz6e4ai6JBTBwbD6BoIW/dDsaRVdX04krSOkasOlBQEUJo/WnXd63aJzQGPy2kFe/K2XMWCo7hTl+wgksUmE6m01SkUT6bFNnp/YCSGrsGQCPyj6BuJQDGB3Bw3gj63tS/Jy7HS9ysK/aguzkVJvp/nKBo3svNJLpH6+10n8dy+JiOlafvER/BHdqfxg6f/485Q9jAiognDKxoRnT+mqVzxye8uVBXlNnHy+dvyokDe5ctmYdOVS5Hv92YPIhofY1MIoom02FIIx1MYjiTQ0jOC1t5ha989FLEyC2TatpxG4HLYrUKDcsv1e1AQkDUGvNZqBPJ2YdAHO5cpnDQ0TcdQRM7Lj4v3Ni6C+6g1gj8cTYj3Xqbta0iLTabwy8+CDL5kcF9TKqeJBK1MpELx/vo9Lvg8Tvi9LmtKCft+aCI0dw/jF9uOYG9Dl+yAajRN414Vtt8/89UPNosP3WjaEhHRBOMljojOu4133euKK+7lNpv6FbvNdlm1aIh/+MZ1uHhRZfYIookhR4Z1mfqtG1YwKG/LEeHWvhG53JZVbLCtN4T2/pAVMMql2cZSweVeTh+QhQhLCvwoKwigJF9ufpSK2zJ7gCaGDODliL1cR79nMIRusfUMRqzAXy6vZ00NyU79kHtZeK+qOFdssjCf31pBwhrNz/NZU49kHRJZMNIu3ldmetBEk52MT73cgIf+sA/94nyja+Zjpk3/NPxdp7dt3sx0fyI6r3jVI6ILpq7+ObsSbrxDgfkRcbd27cJK5y1XLkdtZYE1Ekd0IcmpA90iyJSbXJlATieQnQQyk0AW7hrd5FJwYtN0eF1Oa0UCmUru9TgR8Lrhdsu9nGLgRK543Ga3wSECT1l/4NWBqNzL+3KTnQ7ToVDm2Fx72dki59obcj/W8ZLdW8+JTb7W8UTaKsAnX9eRSNy6HxGv9UAoahWBdNjVV7I0ZIDvFJt8jcsKcqy0/ZI8PyqK5NQOP/Jy3Nk/BdGFIYP+kVgC+0514VfPH8Wx1v64YpiHTBu+tvUrH/559jAiovOOHQBEdGGZpnLVZ39QY+r6lYpp3ObzODcsrC6yX7miBnUXzUGOCKSIJhNrWkFyNDiV0wvkKgWReHq0zkA0KW7LLW3NQZeB6+jzKWsZw7SuWynmchqBDGRlEOuUnQLytnxMBLhyZYOxqQiyI8zlcFjLzElytNopj7H98b5LHGezjV7OVUW1pjPIbAVJ/n/k/TFjv3uMrGgvOy/GyJR5mVYvyXxkWfleBuqSrptWWr0cbZcyInCX6fVj99OauK9piIhg3qqYL353RjyWysjb+ivr5su9fA2tvbgv59d7XfLv6hbfd4fVeeJzOa019OU+P+CxlniU5wL5esh9jty7nX/ydyOaLGRmynMHmrH9UDNOtvZrKU17Unw1f5zJ2J7ecd/tA+KQ0S8NEdEFwA4AIpoc6uvVq4cri0TkcpOpmP/ocToqa6sK8d7rV+KieWVM06VJb6yq/OgI9x/T0a37Mj1dbDLgDUWTGBABgswkkIGCVZtA7EOx0fuRRNoaER/LBBirND9m9H72jiCnJ8h/rNtiJ48de9q6/aqDxaF/ct9KnX9VKCLvjwX08r+j96274r7451UHy8fHVluQRn/X6N9XHjc2p74o6LOyIPIDXgR8Yu/3isdFYO8Xgb3YrA4LmQlh/X2zqzOIP6M1/ULcHs2Y+OOfmWiyktksT+09jZ8/exi9wxEzmdKOmFC+YNcczz9T2DSMzZtHe9OIiC4gXlGJaJIxlbpPPVig6MqnRaDyHrGVrl1UaX/vdStRU57PET+aFqyw+ZXY+VVBdHYvA4lwLGXNF44mU1YFe0k+H42PTkGQZMAdiaXF8aOj9nI0X3YgyM4GSR4nsw/GyIr40ezvkuS69XL0fUyOx/XKd0x2NMgAfiz7QHZG+EUAP1YR3+mwW8ePxebW6gkup1VUT1bTl9kG0p82NLL3xO5PHyeammTHl1yStKl7CD956gD2nupK6obRKQL/b3t014NP3HdbRB42ejQR0YXH6y8RTU719eoVI5ULbArebirKmwNu55pLls5SNiytxqraCitwISIiulDkNJ8XjrTi6b2NOHCq29B0fZcBPGzabT/f9uUP9GQPIyKaVNgBQESTWl19vR0jsyttMN5mKsZnAz53ucwEuO36lVhRU8rUYCIiOq9k4U85v/+RHcdMuWpINJnaa5rm13Q1s720vahry5Zb/lhYg4hokmHLmYimhE2bHrYNVIcroZufFKeuD7qcNt+VF9XYZEdAce7o0l5EREQTRRaulEuEfus3u3GosUfL6EYMML+ZTGTufbGkd4Bz/IloKmAHABFNOVd84juLVAV3izPYNV6nfc7GixcoV6+cay0fODbvmIiIaDzIVP8jzb14bn8Tth1o0hJp7bgK/EaB+tAzX7u9KXsYEdGUwA4AIpqS6uofcqvh5AITjo2qgr8tyvXNXlBVaL51w2JlxdyyVwqVERERnQ25esdLx9vx6M4TON7aJ1fsOGXCfNDQbY+WdOc0MdWfiKYitpCJaEpbfccDjoBXqYWi/m9x9+1+r8tWt2I23veGVSgIeEcPIiIiOgMy1f/bv3kJB5u6kUhmoqaJr2jQvh2PKwN7H7zzj0tpEBFNMewAIKJp46qPf2e1qSqfEye2OrfLXvSm9QuU69fMR2VhwFqijIiI6M8RAT7C8SRae0fw5MsNeGZvo55K692mgp2Kaf+X5772/qPZQ4mIpjR2ABDRtLLxrsdcKbXrYkMxrlcV5eZcn2fBotnFysULK7Fh2SxmBRAR0Z/oGYrghSNt2Hm0Fcdb+5FIaQehmlsMKI+VtAcOMdWfiKYTdgAQ0bS08a57XQk1UKZAfwdgfsrjdhSXFwZww/oF2LiuFh6nPXskERHNRHLE/2fPHsb2g80YDMfNVDpz1FCU/7BBe64gUNC/ZfMt6eyhRETTBjsAiGh6M03l2jsfDOg5tg+bhvkhVVWq83I8nndevRx1K+Yg1++Bg0sIEhHNCKmMjoGRGLaKoP+X24+YoWgqappmi2Ga30oY8Z+8dN/HI6J5bGYPJyKadtgBQEQzRt1nHipVjfSbTFN9gwLlyuriYPG6RVVYs6ACy+aUwONinQAioukoEk/hcHMvXjw6muo/HE72mIr5lGLgESOTenLb/R+LZg8lIprW2AFARDNO3SceylXsxgJo+gcVRX13rt/tq60qxI3rF+KSJVWwqcwIICKaDlIZDX/Y04CnXj6Njv4wQrFkt2kaD5im4zcew970xH23hbOHEhHNCOwAIKKZSll9xwN2r1OptNnwD6pNebtNtQVqyvLV929chZXzy+C026AoPE0SEU0lhmkimdbwwuFW/PSZQyLwD2markcN4PviXP91I6e9c9vmzVr2cCKiGYUtWyKi+nr16uHKpaYN7xOnxTqbqi5aWlPivXZVDZbMLkFlURB21gkgIprU0hkdHQNh7G/owu93nZBL+kVNwzxiwvytDs9Dz3/ttu7soUREMxY7AIiIxpimctVnvlcNzbgUivo+VcE1FUVB+6racly3eh4Wzy7OHkhERJOFbpjYe6rTSvU/1T6AroFw3ID5S5j6z1XFfeDZr7yvCwoL+xERSewAICL6H+rr69XHh/JzPErOclXVv6Cq6tVet9O2eFYx5OoBy2pKWCeAiOgCk/P7dx9rx692HMPpzkEkkhndNPG4aWr/x2H3HnnqntvioqnLwJ+I6FXYAUBE9BesvuMBR8DnuA6G/nemimWqopQsrCpyXbd2HtbUVqIw6IXbac8eTUREE0UE94gmUxiOJLHrWBt+t/OETPmPmzB7xJM7xfP3bMvtPITNm43sjxAR0f/ADgAiotdh06aHbQMVIwsB2wbR2NyoKLiyKNeXJ2sErKgpxdpFFSgrCPCkSkQ0Adr6RvDS8Q68fKoTp9oHMRxJ9ALm46Ip+7ThUF+6ytvauJmBPxHRX8W2KhHRGaivN9U/hL+b61W1UkN3vEecRG93u+zF+X4P1i+pxlsvXYSq4mD2aCIiOluymv+xlj786vmjONbaj1A0iVRaO2Eq+C8T5i8zdqV355dujzLNn4jo9WMHABHR2aqvVy8bqi5w2IybRIP0TgXqXFWB/+LFVepNly1GbWUBvG4nVxAgInqdNN1AJJ7CoaYePPrCCRxu6tE00wjDNBtFo/Xreir1yLai/jjT/ImIzg47AIiIxkFd/UNuZcSsE83XaxVV2WCzqcvnlRf45AoCK+eVY9GsIvjczuzRREQ0Rs7tHwzH0dAxgAOnu/Hi8XZ09YUjBsy94rmtsClPmDlte7l2PxHRuWMHABHROKqrr7c7hsvLdZu6FAbeJR76m7yg11NZFMD6RdW4dvVcFOX6Rg8mIprheoYiePylBquaf89wBOFIclg8/ENdMX/pdKiNeS2B3i1bbtFHjyYionPFDgAioolgmsrGj3/dqRm+At1hfhyK8n67qhT4PC77xnW1eOuGhSgM+qzlBBWeiYlohjBNE5phorl7CL/cfhQvHG41Uxld0wy9TZwKv6dA+2EopvbtffBOOdrPuf1EROOMzU4iovPg8k9+u0xVbBvFSfdtokm7wumwVa5dWGm7bNlszCvPR3FeDgJeV/ZoIqLpJRxLomswgoaOQWw/1IKDjd2pjGa0ipboERXYkrTj9zu/9KFI9nAiIpog7AAgIjqPZK0AW8hcrENbJ07Ab7XZbZcXBXy+sgI/ltWUYsOSasytKIBN5emZiKa2ZFrD4eYevHyiE6c6BtDeF8JwNDFiGHhWnOEeUWzK3lBEa9j74J2Z7I8QEdEEYwuTiOgC2LTpYVukNOVL2dNzDNO4VVWUd9ltapXH5UBFYQBvWDsfV140B0GfO/sTRERTgyzo99z+JjzxUgN6h6NWR4BuGMdNEw8oNjySUjF0nbc9xnX7iYjOP3YAEBFNBvX16hWRymtUE7eJe+sUUynK8Thz1y2uVK9dNQ+zS/OQm+OG22kfPZ6IaBKQc/pjyQxCsaSV3v/kyw3Y19ClpzP6iHiyWzQ1txqK7SfbvvqB3fLw0Z8iIqILhR0ARESTTN1nHipVNX25aClfoii4Upyo15YXBny1VYWorSzEspoSzK8ogMNuy/4EEdH5JUf1G7sGcbipFwcbe6zbAyPxYdGy3C7C/B0qlAMpHQd33Hf7gDicgT8R0STBDgAioklq8aZ6Z2lZZZ5p00oB502mYdzmdNrmBLxupbo4F1etnIPLl81GMIfTBIjo/OgfieGZfY3YfrAZfaE4orGUlta0PQaUn0LVn7Kn0v35fSUjXLqPiGhyYgcAEdEUUF9fr+4eynekVN/FUMwPiNP3tYqCPLfT4blixWxV1gyYU5YHj9MBh8PGkzsRnTOZ3p/WdMSTGRxq6sHju0/J9H7DMMyYbhpD4jz0B8M0fhyLm7v2lnXp4Jx+IqJJj21EIqKpR7n0o98t8zhxiWHiCnF/nTibL60sDORcNK8cS+YUo6o4iMqiIJcWJKIzNhJNoqM/hKbuIRxv7ZfBv9k9GOmHaR6Goh5UFTyn6eqObfd+YCT7I0RENEWwA4CIaApbfccDjjy3u8xQ9VmGol+lmsrfOF32pbk+ty0/4MXiWUVYVVuOZXNKkeNxZn+KiOhPRRNp7DnRgZfE1tIzjKFIAsORRFrX9F2Ggkdtqm27llDaryx6f9/mzQpH+omIpih2ABARTROyMyDHnnGZDvcyVcGbFcV8u01R59hsqupxOdSLF1fiyotqcNHcUjjtdiiKIrbsDxPRjCFT+w1TFvLLYOfRNmw70IyDjd1IZ3RDN0zdMMzTpmL+TFPVX+TmaC0RdKW3bd6sZX+ciIimMDb9iIimKatDwGtboSq4SjT560wosxWYFT63M3fV/AorM6CmLA+FuT4UBLxwclUBomkrnsrIEX2riN/R1j4cbuyRFfyNeCo9oChKlzhHtCiwPaPp+MP2vNZGzucnIpqe2AFARDQD1NU/Z7eHmqo1aDU2RV1omMoV4gJQ5/U4isry/UpFYQALq4uweFYx5HKDbqc9+5NENFXFEmkcb+vHkeZenOoYQO9QFD1DURH0Z5pVxdypm8pOE8ZRRUdz8eW53VtuYeV+IqLpjh0AREQzzKZND9s6Z4e9XsCfzpirVZg3KYryFqfdXuBy2JEf8ODixVW4dMksLJ5dBLuqZn+SiCY7wzCwr6Ebz+5vwv6GLsSSaaTSGjK63mZC+b2hmL+2azika6lYcX9xgsv1ERHNLOwAICIi5dLPfjfHoZkbVFN5o6kYVypQihVFCRYEvJ5LFldj3aJKzC7Ng8/tgMflgOwoIKILxxSbnMMvl+hLpDI41TGIHYdb8PLJLkQTqbh4ekgc0ycaek9DUX/jykT2PnHfJ9LZHyUiohmKHQBERPQn1t11b8Dt9C+wGdoiU1FXKjrWQjVXBH2eHLm8YHmBH3LKgOwQqC7JRZm4z/oBRBMvldHQ2juCjr4QWsS+sz+MzoEweoYiCMVSQ4qCPTBw0LQZh8R392BxTuDUls23yKCfiIjIwg4AIiJ6TXX1D7mNUCpPtRkFquFaBdO8zoR5ud2mzvK6nfC6HNbygouqs8sN1pRaBQWJ6NyZJqzgft/pLhxp6sXpzkGE4ylrxD+WSBuGaZ5QFOU5A9hhGubBjD0zWJlTOMKgn4iIXgs7AIiI6PUxTaXun//ZFu0uVwIeW42p4hpxEblePLNObF6bApeiqM6q4qC6bmElVswrw4KqQjgdNitDwG5TraUHiehPyWX50pqOjGYgkc5Ywb6cv3+4uRcd/SG5Yl9KHJMSEX9IfIe2itvPmaZ9WzSR7qwZzjO2PLzJEF8upvYTEdFfxZYYERGdk7r3PeRGnr7UBvMiQ8USxVTmiIflVu1xOXLlUoNzywtQXRy0pguUiq041wef22n9PNFMIyP1aDyF7qEIBkbi6BwMo7FzEC09I2IbMtOaPiAOaTVNtCum2WAq6iHVbh7W++2ntv3gA0nrlxAREZ0FdgAQEdF4Uq793AMBJBzFGZtSoJr6fFPBJeLxDeKCszTH41Jzc9wI+lyQ9QSWzC6xlh6sFLcdNq42QNOXHOE/3TGIk+39ONE2gI6BEEaiSUTiKUQT6RRgvCwC/T2KbrykmubptEMZ8KU9g0/cd1tE/DhH94mIaFywA4CIiCZMfX29unso35HQbQ6H3Z+fsWeuVmHeCFOpU6Dk222KYrerisvhQG1lAZbOKcHcinwsrCpCMMedvUiJI3m1oilAztmXsbrcyeD+eGsfjjb3iaB/AI1dg7ITwNR109QM8R/d6DIU9UlVMZ9V4NhmU9WR3Bx3ZguOati82ZC/iYiIaLyxSUVEROfdpk2bbINl1y8xbMplCsy1ImKaJy5JQRE65Yp9QFUVf2l+jiqnD1SX5GGu2Jfk5cDncVpFB+X0AbfLwYsYXRCGiPTl8nvx0WJ8VmG+rsGwVaG/uWsIjd3DGArHdcCMiM/zsGmaYUURexjHFVN90VBte7b5W04x0CciovONbSciIrrgNt51ryvh8RTZ0vZiw9SKFNVWIsKsBYqpyCkEc2Ga8z0upz/gcyEvx4Ncvxt5fg8qC4OoLgmiQuzLCnLgctizv5Fo/CTTmizGh3axyaX3ZLA/EIojHEthOJpAKJqUS/QNKgqaxGf1JFTlFEw0ivv90NCbUfX+eFwZ2PvgnZnsryQiIrog2AFARESTkKlsvOvrTiDflXCoTujpHCjGPMXUV4tL1xpx9bpEVZRyh92miA0Ou2oF/3PL87GgugjzKwowT2yFQS5JSGdOLr3X0DmIE639ONUxgLa+ULZK/2ilfk3TNdM0TxsK9iqKsk+BvsvIKG1wmMmMzZYa8QZSx7gUHxERTULsACAioqlEXLdM69+6Tz9YAFNdYzOw2lTMlaapLlRU+MVzXkWBWwRmnqJcn62qKIiyQj+qi3Mhb5cW5FjLEsqOg1fvVZWXxOlM0w1kdBHAZ4xXgvlURrNG9K2R/cEIOkSgL9P4Q7GEDlOJiyA/AcUUeyWkqMZhxcRe08ShjG47vOPrHxwYbUVZ/2GRPiIimhLY2iEiomlh9R0POLx+pdIOo0ox7OWGaVaLq1yleKpEhGel4oJXJvc2u80vVyLI9XuQ6xN7cVtOJ7C2HI+1QkFQPO7P7mXNAZVVCKcEGeRHs3PyZVp+KJYUt5MYiiQwLDZZmM/a5H35fDRhGiaGFJi9pqL0wTR7FCid4na3aphtumq026C364Ge3m2bN2vZ/w0REdGUxRYNERFNT6ap1P3zf7n0voRHcaluJxweA7rHMGx5ik0frS8As0ZRxN5Uah121TuWETA2rUDe97gcKMr1oURspQV+FOfmoDQ/B2XitixGSOeXaZoisE9Zafq9w1Gxj2IgFLPu94/Erfn6cqQ/ncmm7OuGuK1BN4wR0expEL+iSfyWE+L3iNtKi+wAMHUzCbuRVE1XojjXF9/C9H0iIpqm2AFAREQzT329uunYEqVvcZHSj61qIBywuZScWTDV2TZgnik2cdRsGKgRV8pSRVHsUBSbuGiKPWwqYBOP2TxuhyKzBuQKBQVBr5VNIDsG8v1eFAS8KMr1wm6zWRkEcpOJBOLnshv+/8dG/3TTjlweTy6OJ4N3eVtW0R+7/erHDBGNp0Xw3iuD+nDMGq3vGYxgKJzAYCSOPhHwy5H8lIzqAV38rNjEHqN78YtS4n/TDRWNYt8ojmkyoDbBTJ9Grrun/1iLUbT4SqP4WL+5ZfFRk1X4iYhoppmubQ0iIqJxsf7uezwOxV3oMJ1yCkGJaSqlis0sNg2Ui6toUDzmNhX4RfjuEwGo15R7mGJTclQFXp/H6ZBTCQJeF5wOO7xuB7wuB9zO0dviaSvLQN52i+cdjtGaBHZVtbIQ7DbV6hxwicfl3mY9Lm8DDvGcfF6Sv+O1vPrn/xwZfIugejRS/zPko8nUaAH7tCyCZ4i42foZzfoRXdxPZ2QsbVoj7po8Ro68a5r1e+WofEL8fCKlIZ5OW0vojT0mb8vfI4N9mbovHkuJ3xMXr2NEMZE0FTMq/gYxcTsmHo+Jx2OKYg6butIn3odu8T/tFaF/r/g79EZTZi8r7RMREb02dgAQERGdpbr65+x+nHJGIvDaTJfL1JJuEaG7FdhdcrqBAtOlKLagaRpFIvoWe7NIXHjzRSDrAtQScRUOiJg5YCrIVwwzYLOrHhnQ2+QmAn3rtiozA8RvtKvWRVvNPi6NPS/9pSUQZdwvMxFeI/63gniZLv9aZAeATKOXZGCvG6MdBfJn5Ai+7ECQj0u6Lm4b8pjRjgDZIWAaIohXEBE/NaTCHBRHJsUfpV8cLtPyRVBv9olfERJ/lS7xd02Yip4yVGdc1TIZ8TdMKA4zqWpm0hkwkp5jeaktW2557T8sERERvabXaAoQERHR+DCVTZu2qHK6QTH61T7E1FR4SPGrRWo64VYStm414HUrybCuulWnR3cqRaZuFhqq6VUUtVAE7V7FMJwmlCJFMUQUr3pNA/kikFYMxSxQoGbXOjSrR/d/lkMcXiT7EbL3/5RpZsRzveLWa6XEi8eVjuzNiGIqInCXfzN0i/9q4rkEFGVQ/BkNGEZUHDykmIiIAwacDmdfWtPTDnfajBs2wxFLmk5PwIwY/Uautsjw50fNPhSNpuUzsCciIppAwP8D4UvPB0pnnigAAAAASUVORK5CYII="/>
          <p:cNvSpPr>
            <a:spLocks noChangeAspect="1" noChangeArrowheads="1"/>
          </p:cNvSpPr>
          <p:nvPr/>
        </p:nvSpPr>
        <p:spPr bwMode="auto">
          <a:xfrm>
            <a:off x="307975" y="-1943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8" descr="data:image/png;base64,iVBORw0KGgoAAAANSUhEUgAABAAAAAOgCAYAAACjpgTjAAAAAXNSR0IArs4c6QAAAARnQU1BAACxjwv8YQUAAAAJcEhZcwAAFxEAABcRAcom8z8AAP+lSURBVHhe7J0FYBRXE4Bn91zi7kZwdyfBraW0pbTUC4U61vLXKXU3alipC5QKVlpa3N0JnhB3PZf937y7owGCh5CE+drlNrtv9W7fzswbEYAgCIIgiFrDiBHzZHlNDQpTUZnS26IWbBqloJTLlLjO4TQo5IJKdNptgk0mKiWHXRDkahnYHXJQ8M1BctoFmehqXxnR5hSdcoVCcjpOe/fLJIFtATZRJknuRRzBIZMcMqfV/SeIDrkkilabze6QZEqNU2a12EQ5252M7dCptGMbq91hVZiskk1uc4BBZw826mzz59/m4DsgCIIgCOKaQwYAgiAIgriKTJ0qif/mfe4jKtSBTnBo5CJ4CaIzQACZCpySjyQKvuAUNJIg+QmS5M1ezSo2aSTWlqndIgiSCBJocV+CAGr2IWeqOpvFZYIggaQUBEEBksTf6RL7QwBJh/OnIYGMvfXZ9rjpf7DtHewfM27kXuRGcLIFJnZOruV4KJBM7AC43InzuA07rJXNuwwFAhhxPfvbzs7CjPtl21WwQxgESVYMIhhAclawPRaxebNTEMscNihSycBsUkj5G94eXeE6DkEQBEEQVwMyABAEQRDEFdBjwhdhgqAMZHprjChBkFNyhjBNO9opSQGCCFFM2Q0WQFAypVjBlXOuiEtMieeaugwVc6a6MyVfkrMFolopF3z0avDRqkEuE/nkx/5GdBolaFQKENmGft5arsprlHLQqZVs3vVKF0UBAry4veA0FHIRfHTqU+082BwOKDNYwIlqfSXY+UNxuYl/ev7Gdtje4XBCSQXT79kyk9UOBqOFtykoY/o/a26y2sBgskI5W26y2NgSwcGu0SFIkpOdgIO1cbDTcLJrdy1Hg4Ik2dn+zIIo5IBTzGSLcp2CkMGutRAkIc3pNOeBXVOw+rP7c/jBCIIgCIK4ZMgAQBAEQRAMdL1Pj0xX6tl/NhsoFBaZ0qEGpm2D2mmVwkQQ4kGUEpiSGs1en9HsBRrHPkOZwi2TcUVdEGSiCDKmgMtlMvybzYuClins/kxZ50o9U8C9tCqmsCvAmyn4eqbQ44TLvNmEn6jAn/vlXGlN1bNXldNMBOf+4xS41GZ3QLnRZQyoMFmgjH0azTYoNZqh3GABs9UOReUmKDWYoaDUABabAxxOp2R3OMHhkHAe7A5JQqMDzjuckgkEKUeQhHT2mcqOcUJwSqkgF1MdNjFbCTKLRTTZlDaN1aS1WRVamS0JUq3Tpk1zus6KIAiCIK5fakpmIAiCIIjawdSpYq/82GBQ2EKZxh4gSGKIJNhDBacQzF6LgRJIQayVvyAIAUzZD2DquL9Wo5Cjgu4ZmUdFnU9MecdReS0q9BoVaNRsnin8HiUf53HEnrh4TBYbNxCUmVyGAiP7G40HRrOVz6MBAb0L0BsB59FwgOvxk21rYYJNIZNuith3WQCSVCgJQjH7DvPYfA6IzgJwQq5MUmXbZOb81e+PK3AfliAIgiCuC8gAQBAEQdRPmKLftSAqVKmwxQHIGzAlMJEpfw0kAeJBBD17AWqYUqhmCqKGzWuVCpki1E8PoQFeEOyjg2B/Ns/+DgvwZkq8HJRyGbA2/FPhmWQy7oZP1BwYimC3OzHhIPcuOPVpc0CpwQK5JRWQW1QOucX4aYD8UgPkFVdIFrvDyr5vM/u6TOw3YGQikEmQhDJBch51iMJhUYI0SRIOSyAeWv3R/aXsUFW7NRAEQRBEHYbEFoIgCKKuIrQbO0Ou0FXIRbmPXOFwqEAQm4uS0J4p+x0lp6MNiGKUDAPrRZFNIMoEUZDLRDGEKfaxoX4QFewN0SF+fD7YV8fd9zFGHpV69q/rkzT8OgXmJcA8BPzT/TcaCbIKyyE9rwQy8srgeHYRmy/lxgGHU3IyJKcETgf7Q2J/SpJwgm26nS3aJAmw3aGyH5KVOW0QpLMDxNpXT0vGygZkICAIgiDqHCTVEARBEHWCfpO/YdqXNdBhcwTLZGIQOIVQSQYNwCk1YVp6oiBJ8Vq1UuOr14CPTgV+XhoI9NEyxV4PQUy5RwU/yI9NPjo+ek8QmH8gr6QC8otdngL5JQbIKa7gyQ+Ly81QUmHiyQ7NNrsRnJAiCNJhpyAckwlwlOn/meCUFToc9jwNROYvmz7YlQmRIAiCIGoxZAAgCIIgah28Fn64IUqQO5qJTqmxU5KaMSU/BiTwY6v92dvLTyaIXuGBXkJcqB9Eh/pCTLAfU/S1PP5er1aCl04NaoWcj+ITxMWCHgMmix3K3QkLK4xWbhw4nlUEqTnFcDKvFHKLyzEfIYYJlLKfVxHbqkAC6bgI4iGnCPtEu7Rvxcdj8piYRV4CBEEQRK2CxCKCIAjimjNi6jxlXlFJW0EudBMkoTVIzs4gCoFMF1MwDV7OtDKFXqMSEyP8oXFMMDSPC4EGEQGgUykAM/DzLPxu932CqG4w7wBWIeCVCZwSlBvNsD8tHw6ls+lkARzNKASTzYblDG1MtLKzTWwgQQGAtN4pSBskQdymtRkOLJs+nrwECIIgiGsKSUoEQRBETSH0/d8Mb8Eu+Dutoq9DBk1BcPYEEDsLEjRVq+RyzJiPEyr2If56iA3xg/hwf0iMDIAwfy9eIo8gahuYgDA9v5R7CBzLLIRjWUW8tCFWNDCYbWCy2sBqtZuZ1LVbkmCjANJGEGSHZA57sVzSliz7+K5yEMhbgCAIgrj6kCRFEARBXDW6PjXbS+EQWglORytU8iVRiBNAiAVJitJpVfrEiACegC8yyBsCfXTg76Xhsft+eg0vrUcQdZUKkxWKK0xQWGrkuQTyS4yQllsCJ3KK4ER2MZitthJJgjRBgAyQhGMgSLscDuc+q6xi36YPJpvcuyEIgiCIaoUMAARBEES10mvS3MbgtPUTQEoWBLENW6STJEHLXjiauDA/sX2jCGiZEAYNIvxBrZSDSiHn5fVEct8n6jFOpwQWm51PRosdUk7mw/ZDmbDvRC6czCtxsl+/QRIEoyBJZRIIGwVB+BdktvUr333omHsXBEEQBHHFkLRFEARBXDKYpC8ztkyrkGQ6udPmbQexq0yS+ktO6CHKxHCNSi6omHLvpVEJLeJDoW1iODSPD+Ej/PjioVh94nqH+/tLrlKF6CWw9VAm7D6WzQ0DFSarZLbYJbPNJklO6ThrslwSYY0MpJ2ioC6xmsqMSUH5xmnTpjlxNwRBEARxsZAERhAEQVwU3R+fEyRTQCPB6UwQBLEhU10as5dIEzbFBfjo1OjGHxHomtCtHz/DA71AJoruPRAEcSGsdgdk5pehVwBksE/MLZDBpqyCcigpNxnZc3dIAOEwCFIKa37YITqPCBKcWP3+uALXHgiCIAji3JABgCAIgjgnPSZ8ESaKsiGiBANAEhox5cNfEAQftUKubxwTBC3jQ6FZbDAE++lBr1HyCV36CYKoHjCRIOYTwCmnuAJ2Hc2CA6l5cCi9QLI5HOWsSTET50oBpN2SU1ikMDn+/mfmOCxRSBAEQRBnQQYAgiAIgtNr6kq5pSxPoVeWBDktssESwDAQpK5ymUwjlwnyUH9voWPjCGjbMAKaxgQzRV8GoijyzPz0Mrn+sFgsfMLfgE6nq3NhHXa7HYxGI8hkMtBoNPw6ajsSeyidkpPnE8DKAruO5sDWlAweOlBQYnTaHA67wyFZ2XP7j+AUfnDIHCstUoUhKiPKOn/+bQ73bgiCIIjrGJLZCIIgrmM6Pv6Rt17QxkoCNJBEqYMAYjeZKLbz99Jog/x0EB3sCy3jQ6BZbAhEBfu4tyIIgKlTp8Ibb7wBMTExsG7dOggJCXGvqRssXrwYhg0bBi1btoQFCxZAfHy8e03dAw0DWIJw55EsOHgyHzILyiCnqBxKy03lbNUWpyCsEh3SDhClNItCPLnhnTHoOUAQBEFch5ABgCAI4jqj3+RvdFabOVmUi33AKbVgr4IYQRQiIoO8NejS37pBGC/LF+DtKstXH2rv42jvt99+C4sWLeLz4eHhMHHiRGjYsOFFj1yvXr0aPvvsMzCZTODn5wcvvvgiJCQkuNdefzz66KP8foSGhsKGDRsgLi7OvaZuMGvWLHjooYcgOjoalixZAk2bNnWvqdugd0BBmQHySwy87ODuoznoISCxv8udIGWzJmmCEzZKMmGtWfLasOmDkVRykCAI4jqCDAAEQRDXAU1HzFOGRJb2ZZ3+7ZJT6AsieIEkqQN9dfLuLWKhd5t4iA7x5W79Srms3mXpNxgMMGbMGPjpp5/43+j2/fjjj8Nbb70FSqWSLzsfTqcTevfuDWvWrGG3TQK9Xg+zZ8+GkSNHultcf5ABoPaDxgBMKoh5BFLS82HDvpOwcf9JqajMaGOrLWwqZJLgH5Ikn7/qg/s2sAcfixIQBEEQ9RgyABAEQdQzet07V+30s/gpnLIghwgdRUEYIEhSH61G5eejU4G/lxbaNgyHbs2jISE8oF6M8F8INADcf//9MH/+fAgLC4P8/Hyu+B88eJArgBcCFcShQ4dyZbewsJBvO3PmTBg1apS7xfUHGQDqJmgQ2H8iF7bw3AE5UFxuglKDGUwWa64giMucknOxCHBQcAoFDr8GhaunJdvdmxIEQRD1AKrNRBAEUU/oPmlmw6Txs8YJfvYZcpD/CjLh3xBf3czuLWJufWBIB79n70qCt8YNhPcfHQz3DWwLiZGB14XyfyatW7eGTp068QRw77zzjnvpuTGbzfDqq6+CQqGA22+/HXx8KBcCUXdBD582ieEw7oaO8OFjQ+D1Mf3h6VG94P6B7UM6NI6810enmc/EwxWSDH4Ryo5OT5446/7kx79IAEmiQSOCIIh6ABkACIIg6jC9ps5V95o4+/akCTOXKCTxX0EU3g3w1t7dv2Ni56n39Qn86PGhwlO394Dbk1tAl6ZRvDa/XHZ9d/1eXl7Qr18/Po95AdAb4Hz8888/sGfPHu450LlzZx4+QBD1ATQGxIX5Qc+WsTCqbyt47s4k+HT8DfD83UnByW0SuutUyrEgwUeSTPZv8sTZP/QcP2dQu7EzFO7NCYIgiDoIGQAIgiDqEAMf/0jV/fE5Qb3Gz0piSv90scxxQqOQfx/ooxvUtVl05LT7+ui/fXaEMIUp/T2YUB/q7wVeGhVTWqm794AKPMbzR0ZGQkVFBc8Afy4wYeD333/PvQAaNWp0XjdxLIm3b98+ePPNN6FPnz6g1Wq510BAQADcfPPN/Dh4vKqw2Wywfft2nqcAEwvidmhwuOOOO2DZsmX8+B7Wr18PsbHsuw0N5dstX74cevTowbdp0aIFpKWluVu6zj87OxteeeUVaNeuHajVat6uQYMG8Oyzz3LXfTzvqwF6WGDixDvvvBO8vb35cbFiwGOPPQY7duw47bgpKSncMIPJFffv3+9eejZffvkl388NN9zAr90Dzu/duxceeOABft+wDSZ6HDFiBD8HPBfi/KBh0FungsggH0humwDP3ZUErC8RJ4/s4dWuYUSMr5dmpFohLvbWyQ4nT5g9rdfk2c37PDo9oOnUeRdOokEQBEEQBEEQxMUxdepUEd37kyfOGpU8afZHSRNm7Rg05SvLQ+//Lr03b63019YjUm5xhUScG6Z4S0wZxARnElOqpaKiIik5OVkSBEFiyrpUWlrqbnk6W7ZskZiyzdsxBV46dOiQFBISIul0Oun77793t3KBf/v7+0uiKEqRkZFS9+7dpZ49e0qJiYmSTCbj0xNPPCGVl5e7t3DBlHvpnXfekYKCgvj5NWrUSOrVq5fUunVrSS6X82N98cUXElNyefvff/9dYoqyxJRc6auvvpICAwMllUolRUdHS0zBl/bs2cPbMaVX+uyzz6T4+Hi+X6YY83PCKTQ0lJ+nj4+P9Oabb551ThfDI488wveL+zp+/Lh7qYuMjAxp7Nix/Hw0Go3Utm1bfi8SEhJOXdMbb7whmUwm3j41NZWvw/099dRTfFlVdO7cmbd5+eWXJbvdzpcVFxdLL730Er8WvCfNmjXjx2rSpAn/G4/3v//976zveObMmfwe4Pe7f/9+91KiKhwOp3Qiu0hatOGg9M5Pa6XRb/8q9X3yy4qkibM2JE+Y/W7viXOG95g8s24lgSAIgiAIgiCI2kSvSTMCkybMvDN5wqxfmKCdwj7LRrz0g/Tp75ukHUeypOzCcslsdSmFxPk50wCAfPrpp5JSqZTCw8OljRs38mWVcTgc0gcffMAVyIiICMlgMJzXAPD+++9LXbt2lT7++GNp3759Unp6OleEU1JSpPvvv58bAPBYmzdvdm/hAg0Ler2enwsqsgcPHpQyMzOlY8eOcWW/RYsW0uOPP86Pj3gMAGiUCA4Oljp06MCXoRK7dOlSrhAjOI/rsd2gQYP4cfGccELDRr9+/fg6b29v6ddff+XXeymcywCASv3o0aP5fcPj//jjj3w93ovdu3fza8F1aLhYtWoV3wav7e677+b7i4mJOXUNldm2bRtX6PF8t27d6l4qSS+88AI3MqDxBe89fkd4rMOHD0tvvfUW3wa/r59//vm0ayQDwOWBfU5mfqm0ds8J6d2f10rDX/jOmTRhdmHSxNkHkifO/qnnhFk3dJ74ngb7MIIgCIIgCIIgzsGIEfNkKDgnPzGrXfKEmR8xYTqr7+Q5lkH/+9rx5OdLpZW7jksGs1Wy2R2S0y2MExdHVQYAVBJx1BiV4A8//PDUCLsHHDFOSkri61G5R85nALBarVz59YxMVyYtLY2PhuO+/vjjD/dSiY+8owKPy4cOHSrl5ua617hwOp3cGLBhw4ZT+/UYAPBa0KCwZs0a3g7xfOJ5jBkzhrdBJTw/P//UOg95eXl8tBzb4LHxHl0K5zIA7Nq165TXwUcffXSWYQHvU5s2bfh6HJn3eAFMnz5d0mq1kpeX1ynDQGWeffZZfp9wdB/vCYLHRU8J3NcDDzxw1r3H7/Thhx/m62+77bbTrpEMAFcG/p6wLyqpMEmLN6ZIj3z4hzTgqa8cfSbPMSdPmH04afzMl3tNmtEYw5awb2PfAUEQBFELoKBQgiCIawgm1ELXWabw986LLHtGLXlvlitlm6ND/J7o2TI27NGbOitnTB4mvvPQIEhqFQdalYLH6lI67isnIiICmBLL6/rPmzcPysrK3GtcYDz/xo0bebw9Zv+/EAqFgsfYV5UkEEvNMWWTH+vYsWM8Nh/BuH+M2ceyggMHDgSmrPPlHpjCy2PZu3TpctZ+cd3w4cP5Opz3LEOKi4vhjz/+4PMvvfQSBAYGnlrnISgoCF5++WU+j4kOL5QM8WLA69uyZQswxZxXS8D4f7zuyuB9mjJlCp/HXACe/AbJycn8nLBk46+//nrqHiGlpaXwyy+/8H0lJSWduk+7du2Cw4cP83n8Ls+8R3K5nJcrRNauXXtaLgXiysDfE/ZFPjo1DOncCD4dfyNgX3Vv/zaq9o0jEiOCfV9QCvKdZlG7ND+85EnMW9L3qdnhGNLk3gVBEARxDaBOmCAI4hrQa/xcX4zp99bJZsmdwq9Mml4Q6qt7ZXiPZi2evztZNu3+vvDMnUlwU/emEBVEZeeuFqg0otKOSuuaNWvcS1289tprPFHdfffdxxXoS6GgoAA2bdoEv//+O/z22298cjgcfJ3VauWKMoLKKyao02g0kJiYyJddLKgM9+rViyu5Z4JJ9TwK/ZAhQ/hnVXTs2JF/omLsUaSPHDkCCxcuPHXenmnRokUXNBLgNe7evZvPo5KO9/TM/eCEBgIkNzf3lKKP19++fXt+b9AwkpOTw5cjq1at4m19fX1PXTMe69ChQ6cS/OE+qzqW53wwGaLnOyCuDjEhvnB3/zYw9d7e8PJ9feDpO5PUAzom9g7w1b0pCsKvDrv065qSqBm9J82+qdcjn+jdmxEEQRAEQRBE/aTX+A98kybMfjZp/OyjSRNmVfR/cq7j6Zl/Sf/uOCYVlxsls9UuneGpTVQDVYUAIOgiPnz4cL58wIABp9zkMZEeuuwHBARI69ev58uQ84UAIBi7/uCDD/KcAUxZ5bH9ngmPgRMm3UM3eMTj9o5u+hfrhu4JAcCcAvPmzXMvPR2mrJ86XlXx9B5wHcbiY7slS5bwZRijj274lc8dJ1yGeQU8VBUCgNd177338uV4fmfuwzNhzD62admyJQ9P8MAUdp4fAK+vcl4GTJ6I+4uLizvVHr+75557ju8Hp6qO45k8bSqHWFAIwNUHnyeTxXYqTODBd3+TmPJvT54wqzx5wuxtyRNn3T906gwt+24IgiCIGoI8AAiCIK4i6O7a+4lZIUkT5/RKmjj7M5moP+GjU72WGBWQcP/AdrqvnrlFfH1Mf+jdJh589RpQKWRwhqc2cRVBl/GRI0dyt/S//vqLu/3jiPQnn3zCR+o7deoEDRs2dLc+N0zX4eX5mjVrBrNnz+Yj6iEhIXxbz3SmK3xlcPtrNTqN4QeVwXNt3LjxaeeOU5MmTbhb/8WCZRDP3Idnwn21bdsW+vbty70fPGD5RKb88xAGLFGI30VeXh7s3LmT35+77rrrnN4YVR3HM+Gxhg0bxr09iJoDwwTUSvmpMIEvJg2DGZOHy+7o00ofE+rbTqtSfmkolZ1MnjjzrV4TZrfHEqfsYaAekCAIgiAIgqhboHtr0qTZfZLHz34racKs9X0mzTaOe+83adaSrdK2Q5lShcnCR8iImuFcHgDIkSNHTiXDw9HrvXv38pJ6WFrvzCR25/IAwJHl3r178yR1WMZv2bJlUk5OjnutCxzpx2NU9gCYMWMGH6FGb4G///6bL7sQF+MBgEn08Fg4YTWBc4HX7mmHyQQvhao8AHBUfsKECXx5x44d+bJL5ZVXXuHbY3JETJK4Y8eOU14KWF3Bg91ul95++22+HCdPMsGLhTwArh3oZ1NYapDW7kmVPvtjk3T/WwvQM6AoaeLslUkTZ77cY+KsjpgfhX2vBEEQRDVDHgAEQRDVCGbxZ4r/nYJStUSQpB8FESa1SQzv+soD/TSvju4H9/RvA+0ahoNOffqoK3HtwCR/OEKMI/QYs46j/xh/zhRzuOmmm847cu8BY/6zsrL4SD4mDOzfvz/3ALgQDRo04CPgGMfOlFD30isH4+k9I+uYi+BcrFy5kn9i8j0c9b9S8F55chlg7P2ZiRUvBhzlx3PHUf+DBw/CunXroLCwEG688UZo1KiRu5XLewO/O8+ofnXeP+LqgkP8/t5a6N4iBh4Y1B7eeLA/TLq1u1/jqMAkAcSn5SD87q0TfkseP+vmpiOmUmdJEARRjZABgCAI4kqQJAFH+/tMmBOfPGHWC2rwPqqUiV8H+ep6DOnSOOizicPk7z40CDo3i4ZAHx0o5VQNq7aBCeVQYUeX9ZMnT8LXX3/N3f+HDh3Ks/dfDKj4e0BlvvLfuC9Uwqty8W/dujUEBATwNpiJHxPVVQZd4E+cOMGTFOL8xeLt7Q09evTg888//zyvNFD5nJxOJ9/v22+/zd207733Xr7NlYIGgFatWnGDAiZQ/Oqrr/i1VQWGSdhsNvdf/4H3o1u3bvx6cfs///yTL0fDypkJD9FoERMTw+dnzpwJJpOJz58Jnsu5zoO4tmDYU4ifHga7Kwl8/PhQRddm0WG+eu1guUKcFxIRub3XhFljek/8PMKdL4BCBAiCIK4AkkQJgiAuh6lTxeQ2dzaN+XPHzaJC8QSI8FqIn9fQDo2jvG7s0lh8YHB7oX+7BlzpRwWLJNZrCyqaWBbvwIED0KJFC7jlllvca1xERUXxjP048o+KJ8bFz5o1C8LCwtwtXOBI9Ny5c7kyecMNN/B9IaiYLl++nCvV6AmAcezYBjPqf/nll/DMM89ASUkJb4tx756yfjjSrVKp+LbYFg0AeGwcOcfR7x9++IFvi6XxsEwe5irAzPd4LajU3nrrrTzvwJng+aBBY8WKFfx80ACBf6NxIiMjA5YuXQpPPvkkrxaA1/Diiy/ysoj4W71YcB9bt27lnhKjR4/m14zgJxpS9uzZw0fvy8vL+T3FUn54Lli6D40d3377Lb8H6AVR+bh47lhtAL0T8J5gdQJU8l955RV+rMpgVQC8r1iuET0A0tPTuaEF7xceC3M6rF69Gr777ju+z+bNm58qFYglCBcvXnyqXCEaLYhrB/4E8HcQ7KeHpDbx0LFJpBAe4C3K5bLgcqP1RovNOcpqEprGdbpRE9dxiDF1y+Ji96YEQRAEQRAEcXUY+PhHquQnZg1OHj/nu6QJsw4nT5hlGv32AumHf3dLx7IKJYPJFdtN1C7OlwPAwxdffMFj+LHNqFGjeDz7mZyvCgDG3WM8PG7PlEqJKa1SeHg4z2qP8ewjR47k6yrnAEDMZjOvBoDb4HqMd8e4dNwXxqhj9v3Zs2ef2uZicgAgGBOP2+H+8Lq8vb35OWF+A08+gtatW0tMQebx9JdKVTkAPGRnZ0sPP/wwX4/XwJRrfk044bxCoeD3hSnmpyovVAbzEWAlBdwepyeffFIyGo3utadTUlLC76nnmvz9/U8dC78rrOaAy994443T7jvlAKj94E+jtMIkHUzLk77+a4d09+vznKzfLU2aOPtA0sRZc/o8MaPDiHnzaDCLIAjiEqAQAIIgiAswYsQ8GSr+SZNmjbTIdGsFufiLQiHc0TwuJPG1B/urP37iBrgtqQXEh/mDVk15q2oj6JrOlHY+4h4XF+deejo4mp6QkMBHsO+5555TI8WVwe1xYko5MEXTvdQFutxv27YNmGLMR6oxez2O7r/66quwZMkS6NmzJ3ezx/1XHvHGNmPHjuUeCDgSja7xWPMe202YMAHWrl3LXfRx9B/B3AKYCR9H9JnyypdVBcbG33fffTyWftq0ady1Hs8JR8yxugHmOsB943lXda0XAu8jjsCHhoaeFT6Ayz788EOeUwFj+jHkAK8JJ8wRMGbMGF6jf/jw4VV6HbRs2RK6d+/OvzP0whgwYAC/71WBI/iTJ0/mXgDjxo3j343nWHivbr75Zvj555/h4YcfPnUPEawOgPtE748zPQuI2gH+NLx1amgcHQR39m0Fn4y/UZg0ort3TLBPE7kou88pylbmry9dmjThiyGYfwU9s9ybEgRBEOfg7LcuQRAEwek88WeNRixrCk64gf15r1qpiI0O9oVWCaHQrUUMNIsNAZlI3ShBEERN4pQk2HkkG1bsOAYHT+ZDVkGZ02p37JEk52zRKax1+MkPr552v9ndnCAIgqgESa4EQRBngEn9RIXyBkkQbwVBau+v10b2bBUrdmoSCQnhARDgowWxilFLgiAIouawO5yQW1wBx7OKYNXuE7Bx30mnyWZLFZziRofM+bWhwrlq+8xxZ2eaJAiCuI4hCZYgCKISPcfPvlEmwlNstjVT8nX92jcQRia3gLAAL1ApTs9AThAEQVx7sMCF2WqD1JximL96H6zZlep0SFI5E3K3gASvrvRNXwfTpjndzQmCIK5ryABAEMR1Dcb3F0YWhkog7wWSMEkuE9oG+emFLs2iYXj3phAReOWl0QiCIIia42hmIfz47x7Yn5oLhWUmm93hXA4ivC/apX0B2T4F8+ffdnZNToIgiOsEMgAQBHFd0m7sDIWXVuwIThgmiEJvjVreslWDcEWnxpHQrmEEhAd6kZs/QRBEHcXhcEJabgnsOJoFq3elQsrJPKvdIW0TQFomOMQFK/xPppBXAEEQ1yMk3RIEcd3R68m5rUWb9UlJEJPZnyEdm0TKRiS1gMSIAPDWqqrMSk4QBEHUPZxOCYorTLD/RC78tvYA7DqeY2GLcwUn/G1z2j5YN/3hA66WBEEQ1wck5RIEcT0gdH1qtl5tl5o4JeF/gghDdCqFslVCuHB77xbQJCYYRFGgDpEgCKKegnkC7A4HbEnJgB/+2Y3eAZLJYq1g74SvZaJzusZLylg8bayJvS5YS4IgiPoLybsEQdRfpk4Vk4vC4kAu68m6u2FyUegTG+avbxEfAj1axkLz2BC2ispGEwRBXE9YbHbYcywH1u87CVsPZUBOUXmZ0wmLBXD+YZbZV21875E8d1OCIIh6BxkACIKol3R7Yka0UpSNlgBuEkBKTIgI0NzUvSm0bhAGoX56kJHiTxAEcV1jtTsgq6AMtqZkwpJNKdLJvJJSSRKOCJL0m1Mhn7v63ftz3E0JgiDqDWQAIAiiHiEJ3R/+3Fepkj8hgfiYKAo+saG+itt7t4JuzaN5GT909ScIgiAIDw6nBAazFf7cfBjmr9oHJRUmm9MpZThBet0ieH+/6YPbzBQaQBBEfYEkYYIg6jxNR0xVBkWFx4NTliQK0uO+ek3TuDB/6N++AfRsGQsalcLdkiAIgiDOTanBDKt3nYAVO4/D0axCMJqtB0AQ3nPanH+v9s/MosoBBEHUdcgAQBBEnabX+M9jRVA8LInSMKVM1rB32wShX7sG0CQ2CDRKUvwJgiCIS6fMaIG9x3Phnx1HYd2eVCwhuEsQnIvsgu3rte8/mu5uRhAEUecgAwBBEHWS/hNn+dskeFSShHGiCEGdm0Yp7xnQFqKDfUCtUlDnRhAEQVwRWDnAZLXBgdQ8+GLhFjieXWRhS7MFpzBN6Qz/cdn0wVhSkCAIok5BMjJBEHWGESPmyQrDSgOdAiQJgvCKVq1oEBHoLYzs3RK6t4gBpVzmbkkQBEEQ1YfJYoPl24/C7+sOQlZBudNqs691Op3vOiTZ5j7+JwunUWgAQRB1BDIAEARRFxB6TJ4ZK3PAHQDiEJVS1qlbsxhZr1ax0LZhBOg1SnczgiAIgrh6lFSYYd3eVFi16wTsOprtcDqd65yS9L1co/r13zfvLXQ3IwiCqLWQAYAgiFrN0LEztOU68QFBgsdYjxXbMj5UNap3K2gWFwI6tRIE6sUIgiCIGsTplHiywEPpBfDNXzvgYHpBmeCU0pwCfGwRyr7f9MFkk7spQRBErYNEZ4Igah+SJPQdN9Pb4SX2kRzSK0q5vGF4oLf8voFtoUvTaFDIZaT4E3UWpySxn7jEPtlPnf2Df/OJzbuWu6ZygwXKTRYoLjfz5cUVZnA4XV7GFqudrwN3YbKiMiMvZYZgbfNS43/risuNYHe4trOxTxzB9Kz01an584SIoggB3lo+j3jrVKDyrGMPXIDPf+u0aiWbXEk2sbSmv17DnkkBfPVq8NaqwItti9vghMuxDX7KTv3NBBD8ZBNB1FXYYwkV7Dn8Y/1BPpUazDab3b6ePdhPK+Tafcvfu9vIfunuJ5EgCKJ2QG9egiBqE0KvKTMjRAv0ZhrCXRqlPKlxdJCic7No6NMmAfy9Ne5mBFH78NQSR+XcbGOTxQ4W9nnqb/ZpsTmgginnRouNt8XPMoOZrys34t9W9ulaj69ouUwElULO94+fqDQjMpkACtl/OS8UbB0q2YiMffJ17jd85e1Q4Va694dY7XZueEDQyIDn68Fmd5wyKiAWfk4ubA62zvHfdrgfVIbQ+IDboYEBq3CgMQANBeitg+U4vdjfOo0S9JX+VilkoFbK+Xmq+Cf+rXAvk/Ft8T4QRG2msNQI/+w4Bit3HYdjmQVmuxOWsl7hByWIK//+4MEidzOCIIhrDhkACIKoFbSbMUPhnSK7j+kND0ggtWgSE6wbmdwCWsSFgh9T/KmzImoLVqbE55caIKeoHPJKDJBXbIDc4nLILzFizXA+yo5KMJ9OzbNPt9KMiq0eFWOV8pRCrFOzv92frnVMAWaTTBBBLncpv6jUewbM+Wg6U4o9zwWfr6TkV16HyrNnHX5WVqbRMwAVeAT/tXPl3QWuQ08ED6etc7LtThkOsK2Db+9g2+A6NHp4jBkGk5XdF8+nlRs8TFYrVBitPMM6egWgF4KCXSdeI14v/o1JPfFc8V4E+mgh2E8Pwb46CA/wYvNeEOSr5UYDgqgt4POSW1QB2w5lwu/rD8CJ7KIS9oTsAqdsptM3fv7qacn/WdgIgiCuER75gCAI4powYsQIWUFk/wFMmXhdEMXGQb465R29WwkDOjTgo4HkIkzUFC5d163UsgmV2JN5pZDOpqzCMshgnydyirnSj4ouCvsul32X4K9hv9cgXy/w0WvAz0sLGpUc/H31oGdKPbraazUqttzlKo8/a/6J/3nm8bPS33UdvDd4T9m/rs/T/v5vvqTcBCaLFYrKTGCwWKC4zAgGoxVKDUYorTAzhaqcZ2B3hRG4DBx8Yn8Hs/sbHeID4YHeEBnkDTHBvuxvX+5d8N8ddG1HEDUFetVUmK3wx7oDMH/1PqnCaMU4nvUyFTzxz1tjUtgPkv36CYIgrg30SiQI4pow8PGPVCZR00QUxIfkcvHu8AAvbbcWsXBLj6bgXykOmSCqE1TUTRY7GEwWJqDbwMwUS4ylzy6qgLziCshhnzmF5XxEv8xk5THw6DLvmXD0Hl3SA3x0EMiUT4yZ92fzQajoMwW/PijutQ00FmCcdWGZEYpKDVBQWgEFJRXc5RqXY9iClU8OsFhtYLE7wEujhFB/Lwhxew2E+Ov535VDErB6CIYpeEInCOJqkJpTzEsHbjuUgf1LsVNyfi5zwnfFJufR7TPH/RdXQxAEUUPQW48giJpFkoTkSV+2lJzSY4IIA8MCvCJv7tEMujSN4qN4BFGdVDAlHl31M/JLIT2/jH/iqHJxhQlKys2uRHpMaff30vKRe1/36L0fU+zRPR/d9DVMYdQoXTHr6K7vSZpHXHswvALDCjCUAL0EjBhmYMHwAkyeyL5j9j2XlhuhyD05nU5uBHB9zxrw0akgMsgHotjE+iKIYH0Qfu8EUd2g99DybUdh6aZDUGY0H3dKwo9OUH269sO7s91NCIIgagQyABAEUWOMmDdPlreh7EERpP9JAFF92ybI7h3YDkL99ZTki7hicKQYR/APpefD0awiOJCaB9mF5a4RYnccPo7Qo6KXEBEEMWEBEB3ixxU+mSjyuHlMoOeZp/CTugv+FjCHASYxRKXfNe/kiRcz8krgRFYBmwohnc1jW0/+AQw7whwDiZEBkBgRCE1jgyDUz4u8BIhqAZOA5hSVwczF22DjgXQLSM6T7Pc3rZdP5o/Tpk1zleogCIK4ytAbjSCIqw7W8jdoFZ0lwfGqSi7rnBgZKNw7oC20bRhOShZx0aD7PsbloxCNSj2O+KbmlEAKU/iPM4X/GJtwxN+VUA5d92Xg76XjniXRof4Qw6aIIB+m4Lsy5NMv7/qFB2Czf5ySEzLROyS3mE8n2YRlE7GqgY39ztBwhLkd0BgQH+EPDSMDIC7Mj3uGYDgI/sYwESEajgjiYkHPlb+3HoFf1uxnv78yu90h/cE6pFdU9oqUZdPHW9zNCIIgrgr0xiII4qrRa+pKuVB2vBtIzvvkMvGmpjHBvv3aN4DuLWJ5vXCCuBDowp1ZUA5pTDFjgjJkF5VDQamRJ+LDpHE4eo/x9+iyH+Ct47Xq/dgnunhjnD7GelNcPnGxoGEAwwiKyg08OWFhmYEnJcS8A0Xsd4d/YwiJr17FPQPw9xbsp+PJB6OCfbiByd+LypUSF0ducQWs3ZMKf209AieyizOdEixyOG3fhGT5b5k//7b/ym4QBEFUIyQVEQRxVeg1ZWakaBOnSpI0mClpYfcOaCv0aBkLQUxgJoWMOBc4Moaj+nuO58Cuo1mQwZR+g9lVMx89AKKD/SAq1A9iQvwhjClbmGHfUzsek/Sh+z5BVCeY0R09TvhktYPZauNeAyeyCyGLfablFGLMAWjVWMZRCRFB3tAqIRQaRwfxCcsZEsS5wH4tq6AM/lh/EBZtSJGsdnsae2/OsiqKp29453/l7mYEQRDVBknhBEFUI5LQb/K3Wrtk7QNOeIcpZg2axgaLj97UCWKZ0kbu/oQHjM3G2vEYl19UZoT9qXm8dvauY9lgZAo/xlzjFOTjBQ2jgqBZQhiP20dlCg1I+FMiQxJxrcC8Aex/XsYQjVZHMwsgJTUXDqXlQm5xGTca4IQhAm0Sw6FNgzBoGR8KQb46nm9ALpNR2ABxGtgnnsgugk9+34T5Sxx2p/OAwy5NFkrla1d/fT+GBfDIFYIgiCuF3j4EQVQLQ6fO0BrKZX0lJ4xjAu7Atonh4pAujaBrs2galSW4cFtSYYb8kgru9oq19Y8zYfdoZiF35/fWqrkbf6CPHkL8vSAqxA9iQgN4qAgp+kRdATW00nITzyWQmc+mglIoZL9vzCtQajBBkI8O4sP9IYFN0cE+EOynZ795HQ8boESoBIK5Tf7edhT+3XEMUtLyzDaH8wcQnN/kZWRtPDB/mtXdjCAI4rIhqYogiCum18S5nUXJ/qQkQFKT6GD/Eb2aC60bhPEyW8T1S7nRAkeYgn8wLQ9SThZAQamBGwFwQrf9uLAAiI8I5Mn5MGYf4/n1WjUpQkS9ASsP4HNQYTTz3AFpuUW8+kBqdhEYTBbw0avAh/3m/b210CTGFTLQKDKQLaccKdcz6GGSX2qE7Ycz4cd/dksZBWWZktO5RpTLXlvx3ugD7mYEQRCXBRkACIK4bPpN/kZnd1inSIL0qEou97u1V3Pxll7NwEenJnf/6xQsubb9cBYs336MC684moUl2JwSQFSwLzSNDYVWDSMhPMCHu0K7Su+Rwk9cH6BBwMGeB3wmcorKYc+xTEg5kcPzCSBo/MLqAm0bRkDvNvHQjn1ifgvi+gTDSDDx6Zyl22D1rhOYLiANBOl5p3fGvNXTptndzQiCIC4JktAJgrhk+k+c5W8B6CiThBe8dKouiZEBwl392vDEV8T1A8Y+lxosPFP/scwi2HgwnSv9qOB46zTg66WBhPBAaBgdDAmRQTxBGkEQZ2Oy2uBYRgF7jvLh0Mk8XnmgzGjmQlqbBuHQpVkUNIgI4KEC6B1AiQWvPzYfzICfVuyGQ+kFmIxyhSSJr8ll8s3L37vH4G5CEARxUZABgCCIi2bq1KniqpLInqIAk1n30adL82jNjV2bQGum+KNLN1H/wSzox7OL4SBTUg6m5UNGfilkFZbzEf5EpuSjS39kkC+EBHjx2GZMdkYQxMWDXgIFJQbILS6HbPZ8Hc3MhyPp+dy7JjzQi3vSJEYEQLPYYG4UQI8B4vqgzGiBrSkZ8Ofmw+hpVQqCtECQpPdXfjh2v7sJQRDEBSEDAEEQF8WIESNkBZH9JkkgTvbVqYNGD24nJrWOB51aQUna6jl2pngcySiEjQfSYeO+NCgsM4LJYufu+03jQqFVg0hIjA4CnUrJDUHk0k8Q1QO6gJttNjBbbHA8qxB2Hs6AvccyufeNRqmAAG8tdGwSyafmcSEgp2ev3oNxABUmK/y19Qh8vWyH3WCy5kmC8Ar4pM+msACCIC4GktoJgjgv7cbOUOh1QjvWWbylkiu6t04MEx+5sRNEBfuQ4l8PQeES4/ax9n5mfhmsZwr/OjYVl5u4cq/XqCAuLBBaJ0ZAE6b8a5nSTz8DgqgZsPSgyWKFw+l5sOdoFhw6mQtMAQSL1caTaHZvEQOdm0bxsqsYcqNVKygfSz0F++rthzJh1pJtkJZTbLXand87neIbIdn64/Pn3+ZwNyMIgjgLeisQBHFOeo2fGysKtjGiKN7XMCowYnCnRtCrdRx4MSWQqD9g6TKsxY+j/Ckn83lpPszej9n6wwN9IDrUn7v1R4X4QmSwS7EgCOLaYzRbeanBjLwSSM8tgpM5rtKDeo0SGkYG8BABrCzQOCqQl9kkoa/+gf30P9uPwqKNKZCeX3oQnMI3gmD9dsUHD2e6mxAEQZwGvQsIgjgLHPX31gi3SqL4tEouazKsexPFsG5NIMzfi0b96xE4gnQ4vYDXm95xJAuKy0xQwRSKuPBAaNUgAhrGBIOvTgN6rQpUCoozJojajNVmhwoTlhy0QMrJPNh5OJ2XHNSqXKECmKS1W4sY/klhOvULzBuRmlMC3/y1A9btO2mRnNImcDieXemftQmmTXO6mxEEQXBIkicI4j8kSRj4xHdeZrnpGZkge9xXr9Y9clNn6NUqjgmM1F3UdVDhx9hho8UGa3enwuJNhyA9r5S78Pt766Bd4yjo0jwOAnz0ILLvm1yHCQ82mw2MhgpQKJSg0WrrnCHQbsfzdyVL13t5s993/VaA8VnH/AFFZQbYvD8VthxI414+WF8+2E8HQzo34v066+NBIZfRs15PwPKSf28/CrMXb5VKDeZS9ht4QyFTfbr8vbuNTORHZy+CIAgyABAE4QJL+9kABrJuYYKfXtOhT7sEGNGrOQT56twtiLoISnylFWaerR9H+7cdzoS9x3N5dv6wQG+ICvaDZvFh0DAqmCo5EOdkwU/fwlOPj4VevfvDJ3O+B51e715TN1i5/E94bPRdbE6CP9dsg+jYeNeK6wT0DsAkgilpOXA8s5CHDJisVmjFnv1OTSN5qEBUkA8v3UmCYd0G+/zU7GL44d/dsOlAOnp1rQVBfE1tK1+1bPp4i6sVQRDXM9TPEwQBPcfPaiIKwqsCSP3aNYzwGtW3FTSNDQGVgkq41WUOpOXB2j2psD81D7KLysFgskF8ZCC0bhAJceEB3Lij16iv6yR+fy3+A37+/is+HxAYBHePfghatm7L/74Y/v1rKfz07RxwOJzg6+sHz0x7A4KCQ9xr6w+fffgOvPvai9CsRWv44fdl4OXt415TN1jyxy/w+Ji7+fzilZuhafOWfP56BJMGYonBk7lFsPdoFhw+mQcalRxC/PQ8XwAmEmweF0wlPOs4BrOV9/3f/7Mb9h7LzpFA+FOSbC+v/ujhVHcTgiCuU8gAQBDXMVjXf2155AOSQ3hDo5b739W/tXhDlyY8yRt5hNZNSgxm+Hf7MVi+/Sgf9bfYHPz77NwsFrq2jIdgXy+Xyy+FdHAefWAU/LnoNz6PbuEdu3aHuT/+ASq1mi87H9lZmTD6jpsg5cA+/jdu/+VPv0PP5H787/oEGQDqHxgiYHM4oLDUANsOnoTVu45AucECSoUM/L00MLBjIg8V8NVr3FsQdQ1JAiiuMMHsJdvYO+GIw253ZrB3+yMrvTOWUW4Agrh+IfMuQVyHoOIvtb2j+UmL38dKufzJRtFBXpNv6y70bdeAJ3sj5b/uYLbaIauwHLakZMB3y3fBp79vgp1HswG/RHTrv7V3GxjVvwO0bBABPjoNyGVinYvfvposXPAzHD96mI/am81mMFZUQIcu3SA8MsrdomowlvqPBT/B4t9/AZVSBTq9DkwmE9x4820QG9/A3ar+sHXTBtiwdiUEh4TCLbffBSrVhQ0ktYkjhw7Anwtdhp5R9z1YL700LhXsB7A/8NKqoVFMCPTt0BjiwwN4/gAMG9p+OAt+W3cADqTlc0MBe1dw4yFORN0Au3qNSgGdm0ZDVLCvmJlf5lthsg6LMnnrozsOOnnfwMUlq1dPo9wABHGdQb04QVxnJE+eHXPS5D1ZFGSvxof5db93YFvZfQPbQlyYHymGdQQc1ckqLIOVO4/D/NX74Md/d8Oq3SdALldAp2axXJAf0KkJdGsZDyH+mPCMvtdzsfi3+dwAMHzEKMjJyoTCgnym5IZBu05dQXYeF+iK8nKY/dkHcOjgfrhnzENQVFDAtx126+1kAKiFkAHgwmAiwBB/L2jbMAraNYmGxjEh4OelxdJysGzzIVjN+pgDqXlQVG4CL50KvLUqemfUEfC7xXd81+YxWMZXeTKvpIfF5uifZtmpjmwz8ODJbUvM7qYEQVwHUB0Ygrh+EHqOn90FnDCf6Y9TOjWNSph6bx9hUMeGPBM0UTfAWP7PF22Gp75YBjMWbYFth7KgXeNoeObu/vDwzT1gUJdm0Dw+DPyx5jcJ5xdNIFMIUXl3Op1M2V0PpSXF7jVVczLtBGxavxa0Oh3cPBKTyxFE/cFbq+YGgIGdm8JDw7vDs/cOgPaNY3gC0TlLt8MU1v98tGAjHM8+/3NC1C4CfbQwIqk5vD6mP7RMCGsEkjRNoZZ/3fOJzxPdTQiCuA4gAwBB1H+EXuPn+iZNnPOAQi4sDfHTd5hwazflq6P7QVSwD40O13KwrFNJhRm2HsqEF778B+57cwEs3XQYVEoFDOvREt545Ea4NbktRIX4gZdWxV16icsDR4aVShVs2biOx/Wjm/+5WP7nIigvK4Vb77gHwiMi3UurxuFwQF5uDsyd8QkMTe4EjSN9oUGoHm4Z1Au++2oWFOTnuVv+Bx67uKgQfvxmDtx18yBoGu3Pt7l3xA2w8Nd5YKiocLf8Dyc7zpHDKfDua1NhxJDevD1OPdo2gpeemQR7d+3g5fyuBng+q1f8DePuuQ06No3lx+3euiE8+dgY2Ld7Jzuu1d0SYMXyP6F5TCD0bNeYr6sKNMS8+sIUaBzhC8MH9IAydq89mE0m2LV9K0x65AHo0aYRP1brBqHw8H23w7bNG/h6onrA/kSvUUFEkC/cktwGXmf9zW2924JWo4Z/dx6Dce/9zo0Bmw+mc88Am53Cyms7GMKRGBkA7zw0CEYP6aDx02uHymSKbUkTZt45dOoMrbsZQRD1GAoBIIh6zIgR82Sh/ft1AxHeVYji5P7tEzUTbu0KHRpHUt3nWg7W6t9xJAuWbTkC3/2zG/5YfxAEUeSj/TgqdyNT/jFul3I2XBmeEIDO3XpCct+BcPzYYe7Wb6goh8E33swT+51JXm42TH50DKg1GpjywisQFBQM83/4usoQAFT+VyxfCpMevp/nG0DFvnHTFhAaFg4njh2FPxf+ypXZFq3bQiDbj4fc7Cx46vEH4etZn0FJSRHfBg0NB/buguXLFkHDxk0hIbHRaV4eaBh4ZsLD8O9fS5gSbIbmLVtDWHgElBQXwYY1K+GfZUvY8Z3QsnU7kMsvreTj+UIACgsK4PUX/wfvvTGNGyDi2PUnNGgEJpMRNq5bzc9HpdZAyzbt+PniPfnp2y+5gQOvo3mrNmfd57ycbPj8o3d4WEaXbr1gyE238jZGowE+/fAtmPq/CbB/zy7uyt+ocTMerrFr+xZYuvA3KC4uhE5deoBcoXDvjUIAqgP8qaHyGBsewEONGoQH8RCBzMIyWLQhhRsBsgrKeXJBTByIyQSJ2gsa/5vHhkCTmGDBZLGpMgvLB5rNQnh0pxuOpW1eVOhuRhBEPYSGigiiHlMQXjrWCcK3IX66IU/d3kN8eFgniA7xJdfwWkxBqREWrNnPR9Xe+nENLFi9H/RqNTx4Yzd4aHgPuCW5NbRICAc11ey/KuCIvkKphFX//gWHUg64l57OH0yRx9H/th06Q2xcAlty7uepMD8P3pz2HFf2B914M8z6bgF8NPMbmD7rW/j8q5+gGVPSMeTguUmPQnl5Gd8GjQSbNqyBjWtXg0ajgdnf/8bbf8y2+3bBUrhh+G1neSeg18LLzz0J6SdT4bY774Xvfl3C23/Mtvtm/mK47a77oCA/F6a/9wb88tO37q2qhzmffwS/L/iJGzA81/XBF3Nhzg+/wfgpzzOFvAg+ePNl2LxhLW8fl5AIfQcN5aP869esZEq9kS+vDHpgZGWk875q0I3DT+VjWLbod5g741NuyHj13ekw6/sF/Fgzv50Pz778FmshwXdzZ8L8H7/h7YmrAxoem8SFwrCeLWHcTd1h7LDuEOznAws3psBbP62BJz//kyclzSs521OFqD2gEaBVQihMGtEdHh/eReujVT3AFv2ePHHWHTB1KukIBFFPoYebIOodktBjwhdhyRNmfivIhA9bxIfGvPngALFPuwTQa5TuNkRtARU5q90BecUGmLNkGzz8wR+8ZBMm3sKY21fGDoGxw7vzLP4Y1y+rYkSaqD5wRBonm9UKv837/ixFOz8vF76e+Rkfje7SvSf4+Qe411TNot9/gVSm/OM+3/rwc2jVtj0f/Q8Nj4AOnbvB2Mcmgre3Dxw9cgh2bNnEt8Fj4sg3us0Pu/UOaNexM2+PE3oKvPL2RzBw6E2nRs3R9f+911/iI+pJfQfC5GenQZNmLSEEj8OmxEZNYMJTz0PbDp24e/yXX3wMJRfIcXCxoMHhyy+m85rxz738JgwYMgwio2O4p0BcQgO4d8zD0K1nMjeYzPr0A35tqMwPH3EHV+7RqwDXVQY9BPbt2cmup4gbYzp17eleboeP3nmNXYMRnnzuZW6sQQMMHis6Nh5uG3Uv9OzdH+w2Gz8n9BYgri6oQKIXABol7x/SGV4dOxQ6NouD3OIKXn/+4Q8WwhcLN0N6XilYbY6znieiduCtU8HQzo3gqTt6ysMCvBsKIMxMLo2a2nfsjLpV75MgiIuCJEmCqEf0mjpVnjR+Vn+5IPvNV68bdVO3psqp9/aG2FA/cvmvZWBs/0kmFGO9/le/WQn3vjkf/tx6BKLD/GFE7zbw4gOD4Y7+7SHIz8tdus+9IXFV8Q8IZApnD66kLvjpO8jJznKvcbH63795gsCAoGCubF7Im+brmThaLcFdD4wDjVbnXuoCt+2R1Be8ff3AxJTVg/v3uNcAd5lHMK7+6OEUrhR7QNd2z4g4sn3LRjiccoDnL0juNxACAoPca/4DjQdoHMA2pSUlcOTgfveaK2PBj9/xvALNWraBVm07nnZeiK+fP7Tr2AUU7Jz37dl1yvDQrWdviIyO5bkDfv52Ll/mwWw2ca8IHM1/8NGJ4O3j0kFWLl8GGSdTISIqhl3LgLPCGDAko3e/QaDT63kIx8nU4+41xNUGHwMZ66cCfHQwsk9beGnMELhzQHuIjwiCFbtSYcw7v8KLc/+Bv7YehRPZxWCz//d7JmoHaMzp1iwa3nloIAzomKjTa5XPObTinN4TZvZA2cLdjCCIegAZAAiintBjwrdhQknk+6IoftUmMaLTc3cncZf/AG/K6VObQMV/++FMePOH1TCVCcSYSTu/3Aw3J7WGR2/pxV39k9s15KP9RM2DimqP5H5ccTUaKuCvxb+71wAfqf576UI+sty5aw+ITzh/4uy0E8cgKzOdz2McPm67bPEfp01YScBqsYDdbucj3giO7ONofURkNGSmn4RHHxgFn7z/JqSdQ6Hdv3c3WMxm0Ht5QaMmzU55BpwJeiGo1GquYOfmZPNlaOA485w8U3ZWBm9zPtauXA7ojo9Gjk3r11S5n0x05WfnhJ4K5aWu0X5RJoMbho/g85gPwGD4b7QeXf8xpEHNzvWWShUWNqxdxT+1Wh1fX9Wxjh05DJJT4vezvNQVUkHUPN46NXRrmQCjb+jC+rWecOfAjmCwOuCT3zbC1K/+hde/Xw1bUzLIEFALiQj0hvG3dIUJt3aVhQf63CKB+KNQGjkVkwm7mxAEUcchAwBB1AN6T/68qRysCwQBHu7cLDr06Tt6QtvEcMoIX8s4llUEr3yzAl76agWs3HUCvHQaXrrvsVt7Qu92jSA2zJ/H1hLXlnYdOnMDgNVqhc0b156Kzc/OymTK9i6u7N5y+92nJZmrijK3sot8+v5bPCP+k4+NPmvKz891t/qP5i3bwJPPTQOtTs89AD7/8G24qV93+N8T47hRoDImk4kr4Tj6jiP85yIwKMQ1ai65suwjmJiwqnPCad2qf3mb84EJCpFdO7bC808+XuV+fv3pW27kqAwaKbr16s2VeQyr2LnNFf6AYFgAhip07NoTQsLC3EsBSouL+b0/diQFpj07ucpjzf7sQ3L9r0VgfxYd4gfdWsbDI8N7wCO39IQgP29YuycVXvp6BUyd+y/sOZ7jbk3UFvB7S2oVD2882B+ax4dEgCA8Jcgc07s//ZmfuwlBEHUY0g4Iog7T938zfHpOnDNccCqXBvlpuzx4Q0f5Kw/0hSBfHbmM1wIw3LW4wgTbDmXCs7P/hkc+XAj70/KhdWIkPH/fAJhwe29oFhcGWpWSu18StQMcSUeXfVSoD+zdDelpqVzxXLNyOWRnZkCzFq2he1Ifd+uLA+PiGyQ2rnJqwZR9TCjYolUbd2t0p5bxigIrtuyFRyZOgfjERjwnACa3u+uWwTwrP57TpSDnFSNO/53FJzas8pxwCg79T/m+EF5e3hDfILHK/WAFA6w80LFrd/D193dvARAVHQuxCa6KCUt+X8CNEniNP3w9m3sIDLtl5GnVBjxgKAVWGqjqWOgB0aJVW55rISIqyr0Fca3BEDS1SgFNYkO5wXPag4OhXaNoOJpVzBMG4oRVBArLjLyKAHHtwXcSlgp+/5HBcG//NipfrfouhUWxudfEWQOHjqVygQRRlyGJkyDqIpIk9Bk/s71DJj4pE4Qbe7SMU9/RpxU0iPCnWP9aACpmabklsGZPKuw4nMVH/iOD/aBNwwhoFBPKa2rLSOGvFWDdeqzpj9nqHx7/FCiVrkSZRYUFMKhnez46/fTU12Dk3Q/ArYOS4NiRQ/Dplz/CoBtu4u2QivJyGDEkmZcP/PLH33isPYIj9b3aN+GK7U8Ll0PHLt358ksFf08F+Xk81n/WZx/Czq2buYfAz4v/AY1GC9/M+QLenPYsH03/dM4P0KlbD/eWp4NK9jOTHuHz734yC/oPvpHPXwyfffgOvPvai9z48cPvy8DL2xWXf8dN/WHz+rW8ZOIbH3x2avnFgLkDpj49AeZ//zWER0bDz+wenTyZCncNHwjhEVEw49v5XKH38PYrL8CM6e/xko0ffvEVBIWEutdcmCV//AKPj7mbzy9euRmaNm/J54lrh4Mp+rlFZXAkPQ+2HjwJJ3OKIDrEB9o0CAdMWhsT4kvvs1qCzeGEnUey4OcVe2Dn0awy1il95VTCO6vfHnvhOCGCIGod5AFAEHWQpMlz+ztF8XulQn7LA4Paqyfd1g0SIwNIWKoFYNmrLxZugadn/Q3fL98FheVmHv/60PDu0Kd9Y+4OS8p/7QeTAd5+z2g+//N3X/HycyeOHYE27TsxRb4bX34hwiIiT42iY5I+j9v9pYKj9li3HjP/P/3i63zZgX27weGOn46JiweFQskT6p1MO8GXVcXO7Zt5skGNVssT8FUHbdt35ueXl5sNFez4lwLmW+jTfzBodTooKy2GQwf3wW8/f8cUQyc0adEKIqNi3C1dtGjdjn/iNVYYqLxcXQf7wfBAH+jZugEvJXjfkM6AP+l5q/bC0zP/gukLNvLqAcS1RyEToUOjSHjhnt4wqm9rb7lc/pBggcW9Js25PKsmQRDXFDIAEESdQRL6PP11QPLEWa+JkrQwPtw/8a0HB8hu79MSvDQqcue5hpitdi6ofvr7Jnjg7V9hyebD4KvX8vJ9Ux8YBB2bxvCkWOTmX7foP/gG7hGAiv8bLz3NR+J79el/0aPcGOeOie5QQZ733VeQn5fD93EmWN7OaDCcMhBgm8KCfL6M/cGXefAPcJUdRBd5z0OPpQHRYGGxmGHpwgU86d6ZHD96mNfhx2oCDRs3gSbNWrjXXBl9Bw4BpUoFe3ft4B4KZ8b6I3g9GNNvtZ69rk2HzuDj48crE/y1dCFsXLsa5DI5T4KI2fwrg+UE9Xov7lnx77Il3JhRFXgf8HhE3QCfDy+tCto2ioIpd/eDx0ckgb+3Dv7ZeQzGvv87fPjLekjNKQaTxebegrgW4PiCr14N9w1oC0/c3EUZ4u/Viskiy5ImzHy061OzvdzNCIKoA5xer4cgiFpL0qSoPmBzTNeqlaMGdWqoeOSmTtAwKpALT8S1oaTCDBv2p8Gvaw/AnKXbIauwAlo2iITBXZrB0G7NISrYjyv99A3VXhb/Np8rx+hWjnX5K5exw1wAWJrv+NEjTKm08PJ6Dz0xGaJj4twtXGCywPk/fM2Vdozbj413xbUjmMl/8/o1fD+YJR8VZJvVxl36M9PTYMvG9bBs8W+wiJ1H46bNePJBG9vfw/fdzpPhVVSUM0XXyBMQbt+yAT59/21ITzsBA4YO4273mNQPwwDQZR7bp+zfyw0WmBTQYKjgGfXXrvqXbfcm7Nq+BRIbNYFX353Oa+dfCphzAPeP291y+12nYvPDwiOhuKiQ7Xsrvz4MmcAqA+iNkJudxc9n5fI/Yf6PX/OkiM1atubbecBzx2vctG41r5pQXFzEQxmeev7ls8oZYgUDNBZs2rAG1q9eATnZ2bz6AR4rLyebf4+YpwHLN+7auZWXGvRw5NAB+HPhb3x+1H0Pco8KovaB77NgPy9o3yQGEsIDeTK6nUezYcmmQ3A0qwisdjv4eWl5PgHqV68N+E5Dj8MW8aFgsTmUWQXlSWB3JCR0GpZ9YvNCCgkgiDoA9Z8EUcvpPPFnjVYoneJ0ig/GhvqGPzikg9AmMQw0TAAirg0GsxX+2noE/t1xDE7mloJCLoPkdonQrnE0BPro+d9E3eBcOQAQHLn++bu58NIzk7jijrH1s75dwA0DlTlXDgAES9+tW7MSpj0zkSnmR/n+cbReJpOD0+mAsrJSPtIfGBQMC/5cxV3z7TYbTBk/Dn6f/yN31/fx9WMva4FXI6hgU+t2HeHNDz/nyrzHAOhgitHfSxfx7Pjojo+j597eviCx/0qKirhS3rVnMjw37U1ochnx7+fKAYAUFxWwdS/BLz99y40XeL44Uo+Y2HHLSkv4Nb305vtwz+iH+fLKZKanQ892jfj9RgYOGQYfz/7urDr/CCr7mAdgzhcf8+oHmHwQJ7wPmEAQDQh4Drfefje8PX2meyvKAVBXwbKp+SXlsOdoFqzZdRRKK0w8MV3PlrEwuFMjPiJNXDsMJius2HkM5i7bIRVXmNMFh/ShSjJ+tmz6+LPdfQiCqDWQlEoQtZjeT8wKkYuWWQKIYxpFB/o9f3ey0DwumBTMawB3Y7ba4Z/tx+DVb1fBun1pYLM7YUCnpnDf4E7QNDaMu/nLzlGDnaidbGTKOcaU9+43CFq2aQei+N+zhUqlWqOBLRvWcSV97GOTuWv6mdjtNl7jH0ejbx55Fx+N94D176NiYmHoTSO4cl9aUsRr72OpOkEUoEOnbnDHPaPhyedfhujYeH5MdO/HhIERkVFc6T+ZeoK7tcclJMJd94+DKS++yr0QPMo/guEGCYmNoM+AwaBnCnFebg4U5Ofy7XBf9455GCY+M5VXI6i83cVSwhTrFX8v5V4S/QYN5TkHPOAofs/e/aBV2w5830WF+VBUVMCNDpjpf+DQ4fC/F1+BAYOHuUIXzsDL2xsM7P6mHNjLqwRMevpFfq1VgQaUDux6eiT35edQUlTIyyjisfz8A3iehHGPTYIxj0wAWSUDAnpcrFu9ghtG7h/3+FlGHKJ2gqPNXlo1xIcHQo/WCaBTK2Hv8WzYmpIBf287CkqFDCKDfNg7Ubys3zVxZeD9T4wIhCbRQcL+1DyfcpOlu11U2GPaDtiVtnWp1d2MIIhaBvWWBFEbkSSh5/iZ7UWZ+KqfTtO3V+s48YFB7Zkg9J/QTdQMqPjnFFXA7mMuN9TUnFKICvGFFgnh0Ll5HPjqNe6WBEEQxNWm3GiGHYfSYVtKOqRlF0KInx5u7NYY2jeMgFB/L240IGqeMqMFZi3eCit2HHearPYfnQ7pzdUfjd4PgkB1HQmilkG9JEHUMnpNnasWShyPgCg9GhPsF//g0PbQqUkUyGU0slzToKv/ko2HuKs/lvVrGhsKPdo0gAaRQaDXqNytCIIgiJoGkwIey8yHdXuOw67DGRAd7APdm8fAkC6NIdCHytRfC/A7wfC4b/7eCcUV5v2CKL7o1MctXD0t2e5uQhBELYAMAARRi8B4f7WjbJogwsORwT56LLmTEE61/Wsam90By7cfhR/+2QMFpQYID/KBm3u1hoRIV1IqcjUlCIK49mDaCKvNDqnZhfDLyl2QkVcM3joV3NWvNQzs2BCUFC5X42DehpST+fDqtyulvGJDvgTSlF4+Gd9Omzbt8uqgEgRR7VDPSBC1AUkSehVFRCpE6zsalfKR7i1jVFPv6wsRga7kVsTVB139ywwWOMgEl48WbIClmw+DUqGA/p0awx39O0BEkA/IZTL6PgiCIGoJ2B2jd1ygrx46NY0FPy8NZOaXwZo9J2DboUzw0at56BwZbmsODMEI9tNDt+YxwomcYl1+ieGGVJO3f3zHG3ae2LzI6G5GEMQ1hHpDgrjGtBs7Q+GlF28GCab46TVt7+nfBgZ0SKQs/zWI0WyDf3ceg1W7TsDBtDyIDQuAbi3joVlcGBMgKcafIAiirlBhssD+49mwcd8JOJKeB42iAqFXqzhIah1PVQNqmPxSAyzakAK/rN7nNJntq5ja8ewq35NbgbwBCOKaQh4ABHFtERr2vPEBEYR3Q3z1Cc/emSR0bxELKuXZ5a+I6sfhdMK6PWnw/i/reZy/BALcnNQaBnVtBvERgWSEIQiCqGMoFXLusYWJWtGYu+toFqzdcwI2HcgALevTY0J9KayuhsCqDU1jQ6BhVKCw+3h2jMlq6xdj9clM27jwgLsJQRDXAOoBCeLaIPSfOMvPDtJTgiCb0iYxTHxyZA/uNkcP5dUHy/ml55fyjMV7j+eClgkpvds1hGQ2qZUK7lZKEARB1G0w/byV9ferdh6BldsPQ5nBDI2jA2H04PY8vw4ZeWsGDLHDd+2HCzZAWm6xwwmOqZLZ9tHqzx6rcDchCKIGITGXIGqYqVOniqvKIjqKTuEVpVLee2iXxuIdfVpCgDdlLb7aYFb/HYezeA3/zQczeNxoqwYR0L5xDIQGUF1wgiCI+kpRmRG2HkyF7SnpkFtUDm0bhkNSq1ho1zACvLRU1aUmSM0phnmr9sGKHUfNVpvje4fT/taajx8+4l5NEEQNQQYAgqhhkibOvkUA6Y1gP33CuKEdxc5No2gUogbA0YcfV+yG/SfyQC6XQf9OTaBdoyjw99ZSciiCIIjrAKwaUFxugH3HsuGfbYegpNwIjaIDYURSc+jUOMrdiriaGC02WLHjGMxevM1eZjSnMFVk8soPx/ztXk0QRA1AUi9B1BAjpk5V5pVGTxIF6YXYEF/tlDt6YlwcxSJeRVzCngm+/Xsn/LXtCCjkcujVNhH6tW8IWrWKZysmCIIgri+c7OWA5QP/3poCK7YeYvMO6NkyFsYMaQ+BPmQUvtpg/p0VO4/DZ79vhtIKcwG73Y87vNN/WT1tmt3dhCCIqwj1cARRAyQ/MjsGlNILcoX8rrYNwlUPD+sIMSG+7rVEdYNxn4WlBth2KAt+WrEHykwWaBQdDAM7N4PoED9XI4IgCOK6JyOvBJZvSYGDaTmgVsrh1l7NoEOjSAgL8CIh+SpzIC0PZi/ZBvtO5JRY7c63ZE6Yu+LjB3PdqwmCuEpQ30YQV5mkSbP7CE7hlQBvdYfb+7SS92/fgOINryLoXvjX1iPcxfB4djF38+/WKgHiwwN5vWiCIAiCqAyOSKflFMPaXUdh28E0CA/0hr7tEmBwp0ag1yjdrYirQVG5CX5esQcWbUyxma22NZIoPrfqvdGb3asJgrgKkAGAIK4SmOxvbVn0/ZLkfNVbpw59cmR36Nw0mpTQq0hWYTl8vGAD7D6WAzqNCkb0bgOtEiNApaCyigRBEMT5wbCAg2m5MP/fnVBYVgHNYoNh3NCOPFyPuHpY2H1fuOEgzFmyXbLaHIdECR7496PRm5iagg59BEFUM2QAIIirQK+pc9VCme1OmSB7JybU12/SiG5MkAhxryWqE4zlzCmsgCWbD8Gva/bzkn5dW8TBwC5NQauikRuCIAji0rDZHbBs0wFYu/sYxqjD0C4N4eYezXhYgEwkI/7VYtfRbHh//jrIKijPcErCuEBv/T/zp91mda8mCKKaIAMAQVQzPSZ8GyYD8xSVQj6mf4dE/d39W0OQj869lqhOcooqYPn2o7Byx3EoNVq4u3/n5nEQE+pPCf4IgiCIywaNy+m5xbDzUDps3HcCNCo5TxTI3usQFeTjbkVUJ5i493h2IXyxcCvsOJJpcDqlDyRJ/t7qj+4vcTchCKIakLk/CYKoBnqNnxsriraZTPm8/cauTTSjB7cDPy+Ney1RXdgdTvhnxzHu7r9h/0kIC/KFewZ2hE7N4iDQV0cZnAmCIIgrAt8jvnoNNIgKhqZxoXAypwTW7D4Bmw6kg0opg5hQP/IGqGbw1e2n10K7RuFQWGpSnsgu6siWacN73LgxfcNC8gQgiGqCpGSCqCZ6TZkZKVqF2WqVov9N3ZsKDwxqR/H+1Qy6ZeaXGOGrv3bAur2poFEqYXC3ptCjdQNQyMieSdQfnE6Jj0DihGUtJPwP593gfKU/Xe3c8E0q/V15HVK59CjOVjaYnVmWtLInDbbD//B/bIeTwNafvgVB1E9sDgds3Z8GizbshdJyM1NSI2DM4HY8YaBSTu+f6gb7wM8XboaF61OcVrvta7vFPnnd548Uu1cTBHEF0HubIK6QESPmyfIiipNFUf5aRKBXx/sGtIXk1vHkgl6NoP5yPLsI/t56BJZvOwoKhZy7+vdkir+/t9bdiiBqN3amQFhsDp5ozGy1c4MWzlvZp9li43+bra5Pg9nKltnZpwUc7AFw2J08UZZH6zex9iggI6jgm9h2HqXfs18PWBnD0xaVeJ1awecROVNcKifJ1KoUTLF3GS6xrbZSW3zuFAoZiEx00GmUoFYq+HqlXA5qth0qQbgvbIPrcN8aJfubrVexZQpSkoh6QJnBDKt3HoFN+1LZvAkGdEyEAR0SoUF4AL33qxnsJ39ZvQ/mrdoHFUbLKgHEySt80nbBtGlOdxOCIC4D6qkI4goYMW+eLH9jyX0A4ovh/vrop27vCS3iQkBGI//VhtFsg1/X7uel/UoqzNC5RRz0Yop/iL83eVgQtQpUuovLTVBQWgH5xRVcUTCYLFCOk9EMNqb8251OHsJiZ0q6nSnlDgf7xL89E1susVezRq0EpUIBKqZYy0QZ61NcCrRntB6VcVc/I/BlKtbWvcrVlv3tAZVxwe2qLElObmzwYGPn7HD8ZyywWG2nPAbQoGCxuLxucYmrrYMbIUwWC1hZWxNbj+0UcpG7Q6MnDp6X/My/3ZO3Tg16jYobELx1Ggj00YO/jxYCvHWgYddKEHUBfFbzSypg8/5UWLXjMC8V2L15DIzq2xp8dFTmtzpBw+e2Q5nw/rz1zuIK0x4QYfzKd0evZR2eq6MiCOKSIQMAQVwukiQkT5g9HERhdlSwj99ro/tBRKD3KQGduDJQBzmRUwQfzF8PhzMKIdjPC+4c0J7X86eRRKKmcOnC6IDPP/gcKvrZheWQU1gGuUWlkFdcDpkFZVBcZuT1xHGb/1z0XZ84iwqxVqNmSr2SKcAaUCrloFWrQcEUdD3+zZbjelSaXd0IKvf4ibCZSl3L6b1M5XZnc2afVDk84Ew85+zhtJaV1rlmXfcFPRuMRjNYrFYwms1gtdjAwD7tVjtUmEzciGAyW8Bmt/PzrnxteG74iV4Hvl4aCPX3hmB/LwgP9HHN++m5sYC1wk349p5tCeJag8/7ydxi+GbpZsguKIXoEF946vYe0CAigIfIENUD9lmH0gvg5a9XSDnF5dkgyu5e+e79K1lHcFoXRRDExUG9E0FcBn2e/jrAbrbewxTRN7o0jVI9PrwLBPlSpv/qoqDUAOv2psEP/+5mvZQIHZpEw8DOTfnIIUFcDdBFHkezTRY7GNknjoQb2Gch+y0WlhiguMIEBcUVfHS/3GgBOVPS0cX91KdczkfsUYHXaXHSgkatArVSyRR9BXeRF8Xr23CFQjw3BNhsPNQBDQPlBiMYTSYwGE3cowDDF9DLAI0F3EuCzWOYQZCvFw/3wSnQVw+BPjpe8pOHIajYJ7u/2I6SshHXAgyzWbntMKzfe4z/hkf0ag69WsVCqL+XuwVxpaBxct+JHPh84RY4lJ5vYn+Pl4vKH5a/d4/B3YQgiIuEDAAEcYn0mPRplNypfFsS4OZbejRTosufP2X6rxZQcFq16wQs2pgCRzIKoVOzWEhqmwjRIX58pJAgqguMsc8pKoO8onI+5RaXQ6mBKaImK1QYzVygt9ocXInH0Xr81DLFXuueR5d7V0y8a1LKXTHv9Du9fPD5R+MAKv/oZcHn2SeGG6CBwGQycwNChXseQwowVKJySEGwrx5CmNIV5IdeBN58HX0nRE2RmV8CK7Yfho17T0BMiC/c1L0JJLeJPy3PBnFlZOSXws8r98LSzYfKnJLzM8lifW31Z49VuFcTBHER0FuRIC6B7g9/5idXKb9TyIT+o4d0kA/r1gTUSnqxVwc2hxO+WLiZx/rjqOqI3m2hXeMoEpyIagHd9Y9lFkBaThF32UW3fYzj9cTgY9y9F1MgA/x8+eTjpQe9Ts3j6QVB5O68mOALY+nJtbdmQc8Bp9PJcxNITqyMwObZZ4XBBKXlFVBUWgqFRSVs3sCHCT35BrAfCfDRQWSwD8SFB0JsWACb96Xvj7iqYMz6vuNZ8NPy7WAy2yCpTRw8dENH8NKSB1t1gbmBvvtnF8xftdfssDuXmMSyuzd9MNnkXk0QxAWgtyBBXASY6b8wxtgMHLaZvl7aTmOGtId+7RpwIZO4MjDL786j2TBz0RbILTZAywbhcGtyGy64E8TFgAoijh7jbwld9zHpXlZBGVP0iyAtuxAy8sv4iDIqhK6EdDIeh+/r4wV+3t7g58s+fbx5tnqi7uJwOKGkrByKS8r4ZxH7RO8Bl5HHAQ72G0HlPyLYB2JDAyAyxA+iQnzBW6vmhkaVUsE+yYuDqB7KDWaYt2IH7DqcCRq1HB69qTN0ahxJyS6rCayEMmfpdli25TB6bC0HER5c+e7ok+wBprwABHEB6C1HEBeg19SVcqg4cpPoEF6PCPRu8NCwTkKnJlGk/FcDRzMLeYb/tXvSICzIB3q3awitGkSSVwVxQVChzyupgNzCMu52m1tUAfkl5VDAlpWbrK7YcK0G9DoNj8fnsflu932M0VcplaTo1XNQC7BiYkKT+b/JbAaDwQQVBiMYTCYeUqBTKSEA8wr46iAEQweCfCEsABMQepGyRlwR6A2w/3g2rNl1FI5l5EO35jEwtGtjXi2IuHKwhCqGDc5dtt2ZU1i+zikJT6/5aMwmtoqMAARxHkj6IYgLkDxx1ihJEj5gL+ygSbd1EzCujxSHKwNHan9bdwAWbTgIFSYb9O/UBLo0jwM/by11SsQ5weSQKEQfOpkLqdlF7Ldj4SXtsAa+hin4QQF+EOTvx5Q5b67go/u+J1GfSMnhCAZ6i3iSC+KEeQbQUyC/qAQKCouhvMLAfjtynlRQp1ZCTKg/JEYFQ0M2YUUC6vuJywHLgG7alwqL1+/jXiaDOzeC25NbkIGpGsBnel9qLrzz01opPa80Q5SEJ1Z8NOZ392qCIKqA3mQEcQ46T3xPo5F8HhVE4fX2DcMVk0d25wmmiMsH43bzmRL32e+bYcuhDPDRa2FU33bQLD6Mx1cTBApzWFrLZnfyTPHpuSWQkpYDB05k80R9koRx+AJT6uXcdT80KBDCQwJBr9Oeiu0mJY24FNhPDv/lvz30EsjOK4Dc/EJuFLDb7bzfwvX+PjpoFhsKDaKCIDEyiClvSu4JhhP95ogLgb+vg0xRnb9iO/dYapsYDuNu7MDLB1P1iisDn9C9x3Lg/fnr4WReSSl7IB92esXPXz0t2e5qQRBEZeiNRRBV0Gv8XF9BtL+sEMUHk9smqEcPbkfK/xWSW1wBa/akwh/rD4LNIUGX5rHQu10jSoxE8Ph9HN3PZ78RdOPPLiiD9LxiyMgvAdS90H1fr9WCF1PyMTkfxu77+ui5EYAgrhaYeLC0rAKKS8t4ssGyCiMYjFi20MzzCmBCwfBAX4gM8uGVBzCMIIhNlLiUOB8Yu7565xEeFiCx39iQzo2gb/sGvGQgCeVXRmpOMXz553Zp04H0ApvD9pIZKuZSckCCOBvqawjiDNrNmKHwPih+qFbJ739gUHvNwI4NQa9RutcSl8OOI1nw9V87ICUtH1okhMOQ7i0gignPNOpx/YKjYWlMWMNs2YdP5kFRuRHKDGawWO3gzZT8AD8fCA7wAy+9lrvzY9I+hVwBNNBKXCuwPKHFYuWJJjGHQEFRMZtKoaSsjP02ZdyY6avXQIOoYGgeHwYJ4YE86SRBnAl6lWTkFcPyrSmw5UAaNIwKhLv6toaOjSPJG+4KKa4wwVd/7oClWw6VOOzOHwJ9fCbOn3ab1b2aIAgG9TIEUQl0+9dKPl8zoW343QNay29LakGjOVcAunLPW7UPvl++mwnCAtzUsyV0bREPSrqn1x0eN+vsonLYtPc4bD90EorLTTxzO64KCQyAmIgwCAsJZL8PpugzIRhd+sm1mqiNoAELJ1Tk7A475OQVQnpWHmTl5bNlDpCLImjUSmjfKAo6N4+D6BA/noeCfs5EZdD7adfhDPhh+TaeMPCGLo3hwSHtuUGJuHxKDWYeDrB+b5qNySEflhudz22fOc7mXk0Q1z30KiIINz0mfBEmA/m7aoXstpt6NJXf078NJei5TFAwPpZVhK54fPS/QWQwjOjdBqKC/UgAvk7Amu0GkxXKDSbIYUr/wdQcSEnL5fOYiV+tUoKfjxeEhwbzOH4yChH1AUwsmFtQBFk5+VBUUsqrDODko1dD09hQaBYXBmGB3rz0oF6rIi8ogoPhTr+v3g0HTuSw30kwjB3aARIjAsgb4AowWmww/deNsHLXMZPV6njDohA+3PDOmHL3aoK4rqGehSAYvZ+YFeIUYSYTygaOHtJeOahjIlngLxOrzQELN6TAHxsOgMMpQf+OTaBd42jQayjWv76Dhh9Ppv4jbMoqKIVC9ne50cLd+jFLP7r2e+v1vDwfjvQTdYeivCz495c5UFqUDzfcOwFCouLda+oGJkMZLPzqAzBVlEOvG++CuCat3WuuDmgMqKgwQlmFAYpKy6CgqASKiktBq5JDgK8Owvx9ICEqCBLCAyA80Ie8Xa5zMDfA/uNZsGj9PnCy3w6GH97SqxlolNRPXi7oVfHrmv3w/T+7TEar/QcnOJ5e/f64AvdqgrhuobcNcd3Ta+yMQFEnn++lVfSYcEs3WY+WsTyrM3Hp5JUY4JPfNsK2Q5kQEewHdw/oABFBvjSKUc/BmGiMY918IJUp/WU8jh9dW319vCE6PISP8ms1KvZcyXhpvuuFg9vXQl5mGsQ3bQtRDZq6l9ZdjuzZDJ+9MBbKivLhwRc/hc79hrvX1A1yTh6F1x8eBsbyErhr8huQNOwe95qrD4ZDOdgzYbJYICe3ANKz8yC/qJg9EwIo5XII9NVDx6Yx0KFJNPh5ad1bEdcbaERFL6lvl22B1KxCaBYbDFiBKMzfy92CuFTwfTRn6Tb4fd1Bu93hWGZT2+5Z9+Yjxe7VBHFdQkOcxHWMJPSZFNEQ5MJ8nUbZ7d7+bcUBHdmfpPxfMnaHEw5nFMCbP6yBQ+kF0DoxAkbf0JVnxKZRrfoFk0/BYrPxhH2H0vLg9zW74Zs/t8De49lQYbaDTqeF+Ngo6Ni6OTRNjIPgQH/u8l/bavHnM8X8g6fuhG/e/R8s/uYjOLZ/OzRp1x3UWp27xfmpKC2CGdMegTmvPgEL574HaYf3QrMOvUCp1vD1RbmZ8PHT98KWf36HwpwMtq4nqDR1W7ErzM6ArSsWgtVsgjbdB9Y5o0ZZcQGsXfIj2CxmaNm591X3AKgM5rNA4xeGvgT6+0JcTAQksOdEp9WCzeaAwjID7D+RDX9vSYHD6bm8vUqp4J9UZvD6Ab9nTCbZumEkGM1W2HMsG7amZEB0sC/4e2kpqeRlgM9P6wZhaJQWj2UVxTvN4B3Z8aatJ7csNLqbEMR1BxkAiOuW3k9GtnQ6hE/CA326jruhozioc0OKx7wMsgvL4ZfV+2Hmoi1cuL0luQ0M7tKUC69E/QFj+k/mFsOWA6mwcscRWLrxAKzfewKsDhEiwkKgYXwMtGycyD8xez9P5FeLlZaC7JOw/s95YCwrYUK1nI8OK1VqaNy2m7vF+dnCFOG/f57BjRoOh50p9zpo3WMA6Lx8+Hqr1QLbVi6C8pJCiGncClp168/3X5dBQ8ZWdk1oAGjbc1CdMwDgd7FuyU9gY99Nyy59atQAcCb4ZCjkGArgA7FR4WwK44YBvU7HK2Js3ncCth1Mg2OZBVBUZuDboGJICuD1gVIu4xVzIoP9eD6dJRtT2O/AyEtOelPp3EsGZbu2ieGYd0NMSS9oa7PbGsR0unlL2uY/StxNCOK6gkzK15CpKyX5oWMHWgiS1FqQIJoJyxFMzI4EEMPcTYiriNNh93XYLNFalUIMC/CiEZbLBOMWscY/xvtjnL+PXgPk8V+38NbIwZdNPhoZEy4VEOmnAn8dU+DZutIKE2w9eBK2H0qHgpIKKDeaQavRQFR4KESGBYNOq3GNVNYx41naoT3w2YtjuVLbsFVnOLRzA2h0XvDaD2vBxz/Y3ercvHR/P0g/uh/a9RoMO9f+BVGJzeDhV2ZCUFg0X4/1vfOz0sBiNoLexx98A0NYH1O3lbfDuzbBZy88yBXp0c99DF0H3upeUzfISj0MbzyCIQClcNek1yF5+H3uNbUHdAHHkBqTyQxZufmQlpENZRUVrr5Vp4FWDSOgS4s4CPI9f814s80JqYVmKDJYoczkgBKTHUqMdl61gKg7oMdVqcHE86igN0iInx60ajKuXy42hxOyC8rAanc45Ur1MUGUuaxrxFXDCVIB03PSnSCkyUQhXXA4U9KzCrasnpZsdzchrgEkptcgU6dK4oGg/VqVShXqdFpGMFnwTtahJ8hkAtr0UTRk8iGWvaLv5SrD7q9L3Sed//JAoQTFSM/to/tYt8HvE/UCCf9zz/uqBHCaSuF4aipYLGb+HYcHB0JiXDQE+PvyEZW6bDTzGADQVX/wXY/Dpr9+gYKcDLjnqbd5grjzsW/zKvhwyl0Q17g1tOrWDxZ++R5ENmh6mgGgPkIGgJqFlxlkEyYOPJqaDpk5+eBwOtizJ0CTmBDo1CwOmsSG8FK1aIDzKP37swxwNM/ElX00xuJzio8qn9z7Juom2D/zTzbhd1mHu+BrDt5LfjvxQRNcs0T1w+8z68ic+MEmh0OS7A7nCab7/ChKzt/kguJEVHpjw7RpAltN1BTUddQQd08/EODQOAYLkjCa3fTuOLoW4au2xQSpbDF+KruXRu700SgcXipR8lLL6CG4StgcTqXRbPURBFGuUyso0/9lgMmszBY7z66LMa0alZxCJ+o4ZWY7lBjYZLJCqdEOx/PNkFFihYIKGxQbrKCUrBAd7AVhfjqQ1xP3jsoGgHueegf2bFgOO9cug/hm7WDSez+AWqt3tzwddB//+H/3QMrODTDwjkcgMCwKvn//2SoNAAe3r+OZ88PjGkJMw5ZneUmg3Fmcnw256cf5eaAE6uUbACGRcRAUHgMyuas0osNug8O7N0Mha9OmxwBQqjSQeTwFsk4cAlEmZ+fclrevbJApKcyFnLSjUFKQA3Y7e1Yx0VxoFIRGJYCXX4C71aVxMQYAvCY8r+yTR8FiNLDzk4FfUBhEJjThnhAesN2JgzuZUn4EwmMTeaLEc7F7/XIoLy3iORb8gkLdS137yMs4wY9lKCvh1+/tFwgRcY3BL/hsR7q6ZgA4E6vNBrn5RZCdVwDFpWW8uoBerYKWjePBPygEDuaYwO6QIMRHCeFsahiiBX+9ArzVMvBSybinDxoPiLqL5/2LFSaUCswpoWB9Mr1/LweLDZNyWtGzwqxWyivkMtHmXkVUIwarQywzOYVSk11WZraJ6UUWeWqBRZFdapUXVFhlrMvaLIFjpuiQL/v+oabZ7s2Iqwy9Ca4yt/58UqMqLrtNksFomQCtGoXoVEmNvE3hfhpbkJfCoVWIZHWsIWx2h8posXvLZKJciy9NiqW8ZLDEn8lq4+7+aoUcFEwAQbdEom6CChQmcLTaHVywlNj3KvCRfRFMNglKzQ5ILTDDPweLoLDCxhQJOUQHqHm4QF3/2isbAMZO/RyMZcXw0ycvceX64Ze/gMZtu7tbns6ejf/CrJcf4wr1Y69/CblMAf36rSerNABMva8vZBw/CD2H3gG3P/EyqNSnJwH05BEozE7nCeoQjd4b/AJDmaI/EIbc8wTfBhMOfv7iOEjZsR7+98lvcHTvFli98DseviCIMrh57NPQ/7YH2TkpuIFiw7J5sHbxj9xggNtiSTFUxL39gsCfKcYDRz3KQxculQsZAEoKcuGPOe/Aod2boDgvG6wWEzd6oOIfGB7NPS3adB/A22KIxIIZr8OfP3wGYTGJ8Mq3q04zYHgoLcyD5+7sASZDOTw3YwnEN23Dl1tMRp68cdf6v9mxMsFkNPDttXofCAyNhO5DboceQ+8EhVLJ2yN13QDgAb0CzGYLzw1wNLcCbIIKdBoNdGvgBS0jtBDio4ZALyUo6B1XL8F+22Z3gpm9i/E3j0Z49AIhLh189xnMVnZTwa5TK0qZXMj+IK42RptTKCy3yfLZtOJQsXZfpoGJIlKKKMAsiwV+mP9Y8wp3U+IqQW+Hq8i9c0+olSVl0yQRpqtkQrfbOgRLj/eJKOmc4GuK8VfZSfmvOdjLUlVhtvmCAKT8XwYocGBG4gomdKLwqVMrQaWUk/Jfh0EPjgqThX+vWLJPZEq/kilLKjYpmTDpo1VAtL8auif6wJP9o6FPYz8oNdthX2YF5JXXPxmpZdd+oNbowFBWzEfucdT9TDDZ3851f4HZWM5HmKMaNHOvqRqLickwaGSx2bhxpTJoSJj7+kQ4cWAnV9z7jxwHg+9+HEIiYiE77Qis//NnyDh2kLd1MmXZcz77t66BP758Dwqy0yGxZScIYMquzWziz6jT6eCGgV++eB1OHNyFeU6g17C74cb7J0ObbgPAzJTo4+x433/wHBzYtobvr7pAQ8PcNyfCOnbemGCxYatOMPTeiUwRv4Of2/H9O+C7d59mx9/B22O4W3TDFnweEzAe27edz58Jnicq/7GNWnJvC8RqMcMPH73AjSfobRAR3xiG3jMe+o14kCv8WJHhjznvwt5N//D29Q3sdyVRAekVCgCVN7SNC4D/DY6GG1sFQGygGrRyCUzsuTZb7Tych6hfoNKPo//4HkbN1WDCd7MVuxriEsFki+77KDeYrT4Op5MsKTUA6j9RTA9qG6O3PJYcUXJn52CHXiW2dYLwgUIpvnrj7INU9/IqQ1rQ1UG4c+bhSLvd8IFGKZvULdFX9tYtDQoGNw8w6lUyJ6lMNQsq/waL1UfGNBx0lyTl/9LAkeEKJmCYbQ527/BlSfewLoKGGxztx6SNWMLPzD5RXpTL5aBWqUChqDqRHyob6Dp8c7tgeHZwLDQI1sKhHCMczzfxhEr1BXQt79hnGFdWD+3ezBTas8tE42h02qHdXCHvwRTbyy3rh2EB3773NB+tb598A7z89QoY+dhUuGXsM/DC7GXw6KuzAV3m0TBwJku++ZC78T/92e8wZfoCeOWbldD7lgd424Ksk7Di17l8hBvd5V+a+w/cNfF1GPbAZHjktdnw0MszeKhAaWEuLPvh81NeB1cK3o8Nf86HlB0beOjE2Bc/gyfe+gaGj3kK7p3yDjz10XyITmzOwxL++ukLrtCjA2IMU+rDYxvye7599RLXzipht9vg3wVf8vlGbbqChu2bt121BHaw9ujVMPKxl+DJD+ezY03h9/D5GUuheadkqCgrhpW/fQ2lRXl8+/oCPse5ZVbYmV4BXmoZPNA9HMYlRWBIIWhUSlArlfyZRiURjXyYtNNosfJnFbcl6g9YEQLfxxjKiN55aNDFPp64NNAI4KVR4zMjN5hsvuweUpbFGkStEKV+TfyNTE/KT27oK2kVwmNekvPzOz7fn8hWk8p0lSApvvoRRn6xt58kWOdrFOLYW9sHVdzfJaQsQC93uNcTNQh7KWqY8OOjkMlkXlo1e1HST/5SsFhRgLRyl3+NSgFatZJiSOsYXOm32vhIP7o68tF+pjh5Rvs9ysLFgNUB7usWBn2a+ENmiQVSso088Vh9YcDtD/FSfakHd8Gx/Tu4slmZo3u38lF5VMA797vZvfTSWbf0Jygryufx6ui6r3WXDvSA7v9jnp/OleMzQQV7xCPPQ4Pm7fn3plCqQO/jx+e3rljE8wkER8bBA89+yGPvK9Oic28YNeEV3vbQro2QfmT/Wdd4ORjLS2Dzv7+D3WaF3sPvg/bJQ3mIhAccob9l3DP8d4ehF2gAQfyDwyE8rhE/H/SIQANBZbAtuu1r9d68PKOcXavZWAHbVi0GY0UZNO+YDMnD7+X3wAN6ZqDRAY0zR/dug/zMNPeaug9+V2mFZjiSZ4Lm4ToY2yscOsR5n5aXA+8lPtNKpYKX4kSjLeYFMJpcz7/RYgObw0EZz+oJIvvuNey9jJ6N+J5GI4CJvbfp+7005Ew2xEobgigoDGabr9XuqNs1W+sg3hqZ8+4uIeW3dgiq8FKJdwhy6bfbZ+y7gfV8JHReBUgbqmZGfr4zRi4TXlbJxA4P9ogo6d3I16QiV/9rAlNetUzY8Wa6vwxdvEhxvXhQJzCabWBgwiKCZYfQSk53sG6A3x+O+BmYMIhCPxpy0BUYXftR8cf6467R/kv/Rv20crihVSDc2SkUyi0O7glQX0YW/UMioG3PwXxkfuPf80Fy/me3ReULkwQ67HboPvR2rpReDlhD/9i+bVxZ1vv68/j3s2BKHCYDRGPEmTRp2x2atO/Bmpz9+t6+Zin/bNtjIHj7B/L5M0Gl2TcwlB//2P7t7Lqu3IBjYdd08sg+Pt914G3880yatMNzFqAwJ5Mn7ENQcW/cpiso2HWWFedzg0RlcKTfbrXy841wGwrQAJCTdoSv79xv+GnKvwc0LEQmNOU5CHLSj/N8A/WBjGIrpBdZoEu8N4zqFMJDdM79BAv8GefGAAXrv5Vy9iNGo7jd1bezvgGToNWTR/e6Bn8D6AWA72ksIoWJ7dDgWx3GvesJ9Gzk4QDoCWC2+mDeKPcqooZQyAQpuaGv6aGkyGJvtbwxk9un3TFjbyP3aqIaIQNANYIJ/+Qy5TMahdjh4aSI0vaxeouc/Zjdq4kaBEf+TVa7l0wminrWoaOVnLg4UJlDl1EzExT5C1GDxhPqKmo7KOth2S/u9ouKP7qDsr/xu8ORfpxEUcaVqCtFKRegE1NCBrUIgEKDDU4UmLmBoT7Qse8wPlK9Y/UyyDxxyL0U2HwKT9qHSnvnfrdwJf1yQGXZbHSVntbovM4a/b8QCpUKZLKqw1RPHt7LPzELflUGAgSvLSQqns8bypkizr43HJFf+t0nMP/z186aUAmvKh9CZVJTdvNEg8jK37+ucj+/znqLhwpgnoLKiknzTkk8cR+GLWClA8+x8NzQ4wLzLmAVBcx1gFhMBq7UI9tXL63yWDhhckcE8yDUdfBuYd6N4wUmiA/ScAMchuVcLPjM47OPxj8MEUDXcRwtRkURQwQwVwD+TQpj3Qb7enxfK9gzju8Bg9nG3wnExYMyj7cWZR6ZiANIFA5Q86De1CJCax3fL6pYrxJbsL5r6t1fH7i80jXEOSGpvpq49ecNGlVp2UtqpTj6lnbB5a0idZRJ9BqBrlsmq81LwXpyL42KlP9LADPiVhitPJ4Qs/yjyz8l+qvdoMEGvy802qD7JwrzKPBjTD8q/eeK7b9S0KOmR6IvdIrzgcxiC2SwqT7ImhiX7kruJ8G/C+a6FjKWfPMxt7J06nMT6C5RaT8XwRGx7rlq5gKPLGbJrwwm7fvnlzmw7IdPz5rQNR+TGJ6XSorj8nkzq9wPTjgSj1UN5Ow36QFzEjTvmMTnU1N2McW/lM9jcr+ivEz+W+42aCRfdiab//mtyuPghOUVsUSiSqO74P2o7ZSbXKU5MQTnrs6hl6T8nwlW+VDIXX0DegZg33AqIajFxr0CSGmsu+Dzgu9ttVLBQz3KjC5PD+LiQUOKlxYN5iJ6AviSJ8C1oUGg2jaiXVCFTimOcJil9298ixIDVidkAKgmlKXeI1nP+0j7WC9Lr0QfE438XxtQ+UfXLblMJuPKKyn/Fw0qjugujkn/0JUQs/zT3au9oOLPvzMmuONIHsb6s589+94wXEPOY3+rY7T/fOhVMri5XRA0CdNBZrEZjNa6L2hiybrEFh24orRnwz+Ql5nKR7j3blrBR+ybdehZpWv+5ZCfddI9V7MU5+e451zENGwJk97/AV6cveys6cb7J13S9T796W9V7sczPfP5QohKaOpu7aLnDXfy3yqO+GN1A/QSwCoGmHQR3f+btu/hbnk6GOtf1TE80wszl/C8B+fyhqgL4HN+ssgMvlo53Ns1FEJ9/itreCXg/cb+QqGQ8z4D+wv0AjCjIdGMfQqNHtdlsCygVuX6rWA4AJYMpG/z4uHeFEyGZM+J3GC2UTjANQDF924NfExdEnzMchHu1Ps773evIqoBMgBUA3fM2BbINKUHVay/vaVNUAXF/F8brDZU/m0+rOMWUYGlmP+LAwfvUNhDIQFLwek0mOVf5l5L1Dbw+8KY/gojjvYzoY79jaP8/2X/Zt36VVb8K4NGgFGdQ/jof0G5tc57AcjlCmjSrjsf5TdWlPIydFtXLOSx+1iGLpopy1dyf/E7wmMgGM+OcerVhcdNHuvxVx6Vrwy64eecPMbnUbnGa8GEeZHxTbj3w5kT7hONIecDPRk8xia/oPAq9+OZoho0BaVaw9t6iG/Wli/H8n4pO9aDjX3ysAJ2rphsUa74T+lVKNWu82Z4+wVVeQzPhGUGLzdXQ22h3OSAIoMd+jTxg3Dfq6GDCLzPwN+lx2PIkysAQ4lcfUwdf6ivU9CdHRPbYcgH5n3A9zx9lRePKyeACvs2mcli96ISgTWPUi5Kw9sGVPhomEwqSQ/eO3efq/MnrhgyAFwhU6dKokxU3yAThObD2waVU7b/a4Pd4VSi2z+P+ccX3gUEVsIFjhp7sgZjgjgdGU5qJSi08Wz+TIDjMbtMOEeh3ZXcC2N62cuxBpX+M/HXKqA3U1CySq31wgugYesuEBASyZMBrv7jO9i2cjE4HA5o1jGJlwu8EjRMIY1kyi66p5eXFEDm8f/yDFQGjQOoCF8KmFAPwWSFPL6/Cnav/5u71qNi3KB5u2oJ8fEJCIYgdzgD5gy4VNB4gGUVkS3//AZF+dmwf+saUOv00PPGO/lyD+jSHxqdwOexGgDmCKiv2BwSHMk3QZS/GpqG6WokHIt7EWFZUNavuMIDHKzPcYUHYB9ExoC6Bf5ksEIAvt/RYwyNOvg9EhcHVo7CUFIQAKsD+JARoObxUsmdd3QOLpOLQgITfW7sNXUlfQfVAGlJV8iB8O1e7JV4f6MQrSqpkV/1DeUQFw17mfGOmSn9ci+1klttiQuD5eCwvj8KA1jiD2MGPaN4RO0AZW3My4DeGTjhPArlnqzeKKzXhu8MT6FjrDePTcaqAHUdVI67DLiF3WsZpB87AIW5Gfw+dx1wq7vFldE+aSio1BooKyqAFQu+5CXtKnNo5wb4+u2nIDvtqHvJxdF9yO1cQT5+YAd88+7TUFFa5F6DyfAcsG/zSlgw43WuxDXv1Bsi4ptUi+EIjRotO/fmv82/fv6Ce0xUpZhjskEc2a8qp0Cjtt3Axz+I3e+D8Mecd/m5t+7a/yyDC343GBKAXgE71vzJDTToOXAm5SVFcCJlV5Xr6gpZJUzxtjp4wk1/Xc3mIkMjOq8awvoa7GfwfYEhYphYjqoH1C2w78L3O3pGOrjR3/UuIS4OLBGI4QDsJ69k987P4ZRIAa1h2sd4W1pG6QWQhDFhkQGUELAaIE3pCpGDPkwEoWufJr5GDbn+1zjYEZezDpnNynmNelL+LwocCcCRfwRd3HiJP9L9axU2u5MJ2xYwMaEbkzmhcnV6Ur/a9YVhbHJsgBqKDKgg1P0Rps790QAg8sR1qDC36tqnyrr8l0NC83bQ59bRPNYd6+e/9dhwnmTwr5++gPcn3wHTn7kfUnZsAIvZ6N7i4sBY/o59buTnvXPNUnj78Vtg0Vcfwj8LvoSv3noSZk57lLv/+/gHw8A7HgKtrnpyKmEpvu5D7oDAsGget//lGxNh+tP3wd/zZsK/7NhodHjz0Zvgpfv6cOXeUF7s3vI/UNFHt31k+2qXFwEq+jL56THvWMWgC/tuIuIb8fsz79OX2XXezO7dDH6shXPfh4+m3A3P3dkdvn/vGX4+dREMpcmvsIGaKR9Y9u/a9M//lRLEvofnCeCeSK6Eo6RE1h3w94PVATDED+EJYy0XSO5JnALLLOpU3AjAEwM6nRLFSdYgMlGQ+jX2M7LusK1ClDd2LyauANKWrhBBsN0aqFdJYb5qO+lPNQuO/JebLH6iIPA6/zTyf2F4iT+zjWeMxxEevG8yGf1yawuejP4onKHyj0m5UPhWo0suU/xrs4cGho5gMkAFew4LmOJS28EQCqyZjcjYPT4TrMPfd8QYV9Z0pRoG3flYlbHw6CXg+hR5Do3KKFUY6y7w/Vf+7nCb4WOmwLAHnuTx7Jho8NdZb8L8z16FEwd2grdfILRLGgxhsYm8PZ4rhgwgrn1WDcbW3/rQc5B00z1cGUfPhT++fAd+/PB5njEf6+03aNERxr/zrUvZvsTfEyrfOCHoIl4ZjOEfO/UzaNqhJ+i8fHks/8/TX4If2LH//nkmZKUeBi1bjuEPGt3ZcflqrRfENm7N7pWCeytExjeGhObt+X09E/+QCHjstS+hfa8h4OUXAFknDnNDAB5r8TcfwpE9W/j+4pq2Pa1iA5ZPxPPH79FzP2srFRY7U7Cd0CJSDxrltdc18PfLDQFMCVKwTzSKoVdSmcEMWEWAEgbWDbCf5vIS64MwrMNgstJ3d5EoFS4jALtdCnbvvNgnCZ01SIiP0h7kpZSYXHTL1KlT6d5fIST5XwEYhxIREbSnbbRX3MNJ4SVq8gCoMTAOC93+2U9YiXHraJ0lzg+6+uMLH7P8Y4Zg16g/dQG1AfxOUPHH7wiNAFi9QsYENFR+6tJ3hMnK3vwzlccqt2KKS20+dUNZCU/wh7H2Lbv0AZ+AEPea/8Ba8ge2r+Wl69r2HMSV0zPBEnoHt6/jCekweWDlBHf7t6xmSngmRCY0ZsptK674V8Zht0P2yaOQe/IYj9lHxdSXnQfW6Q9gSq7neFgbP2XnBijMTofYJm0gOhHLFJ6f3IwTkJ16hOcZkJikqtJqISQiDsJiG/Kkf5eD556ZKsqgVfcB3GX/TDBvASr7eHy8t+grjmEJaFBBxR2TCqLHQFWUFObye4n7CAyNgsRWnc7ZFsEkgZnHUyA/KxUqSov5sdDIgQaIgLAoCAqPPs1gggkXd637m382at2Vr6+tZJZY4EiuCZ4aGA0JQec2+lwr0ADglFh/xfos7L/wWUcPAXyvkDG+9oPfH3pwoPEGBwM0SjnJURcJvqsxHIb95i16tbKUva/JFaYGsNqdwozVWT7b0spKzGXlCb9M7kph11cASf9XwJ1fHGgrk0sbb2gdaLm5TSCTdIiagAl9Mu72LwgKTPiHI47E+cGYTRz1R/81jVpJ96yWgBZDdMPE+FpU/FEQw1E2QcSx6brXPeP1fL4qA1KyjdAmyosJlfQ7I4hLBQdkD+ca+fP07OAYUMlr93MkSU7eh2GiTDRYoqu5WiWvkaSFxJXhGhiwou2MJwtUKym8/WLAMEr0gJGJgkWnUZaw3zplVqwB/thVoGOTl9nmHPjzQy3+di8mLgOSzq4ASZTayGWCGO2vrJE0xGixraioEDIyMmRHjhzhU2ZmplhWVnbdvGVR+a8wW30lEBRapeIsRdZkMsGxY8cgJyeHCyPXO1zBZC8qbq1m/2GeBFL+rz34LOPIS7nBDFY76z6YoMzr97szb9dF5R/Bs24SquMKjMVO8hBBXA7oks0EXEgIUoO8DlRl8VQkwTwB2H9hzhJPmVI0bBJXD4vFAvn5+ZCamgrHjx+D9PR0KCoqumj5B701UC5ArzP0EER54Xr4yqZMmQJarRamTZvmXuLiscce4+/ht956y72katBQgsmTHU5JZeLhAFKtEqzsTK5gvwnZ0aNHZUajsd7oCFH+ajuWBpTJhBbuRcRlQprAFeAEZwxauL1V8hqRdDdt2qQYPXq0T8+ePQOaNGkS3KxZs+Du3bsH3HPPPb6//PKL2t2s3oJJV9DtX5IEJcZhqaqwVC9ZsgQSExPh1ltv5UaA6xlUMrFsHE48gY2G8iRcazCmHxV/zMKMghaPL1fgbxkFsPrhfhmoV3Ch345WAIIgLhkUKGwOJ/hpMe+Ha1ldAJV/XqHEnagUPc94sjnW12GYAFG9ZGRkwAsvPA9DhgyG5s2aQkMm+3Ts0B5uGzECZs2aCQaDwd3y/MjZd6V3JwM2WVFmsNZ7w015eTk3nqDBpDJ4z2w2Gxw+fNi95NygAUDLZFGb3ak1W+x6tqjWPK27du1SJCUlBbRs2TLo559/rjf6ga9W7uSlqp1CjHsRcZmQNnAFiCBGoqeul0Zx1Yeat2zZohg1apTfwoUL1Uz5t33wwQelr732Wll0dLRz6dKl6nfffVfnbspBy9/NN9/s16VLlwD0GHAvvqqYzWZh3LhxPj169AgoLS2t1o6QvYsEg9nq48BQVjUqTFVfElp0ET8/P17L+HoFR5A8SiYmbNIomUBG7pjXDDTG4GgYJvbjmZfZd4EltvC7Qbf/+gR7QfMRJDIAEMTlgf2Fjb3sfDTyOukNhMq/AvPMoGFTQEOAywsNjdHkEVB9PPTQOPj4o4940sznX3gBpk//BAYPHgw7d+6A2bNmQV5errvlhUHxAEsFKtk7ycwNN1ZusCbODw5EaVRKzKegZfcMM47WyAOLMnbfvn39cVCwqhF+tVot4XOIU0hISL2xvuGAq0wQMP1iuHsRcZmQAeAKEMAZiUqVXnX1k/8xZV+fnp4uu/HGG83ffPNN6aOPPmqcNGmS4e+//y767rvviiMiIk57wHNzc8WdO3cqcCopKamRDgldjjZs2KBgk9JisVTbMVH5Zx2rL7paYYyaSnFue8aAAQMwTAJ++eUXCLhOS4WigIXCFsZk4stco8IM5O6VRI2CHQMmWip3G2NwAWbzR+UfR/zrYxJGb6a0oALjYAoMQRCXDurIdvb8oDGtDur/bgRudHb1dwr2l+DyfjJawMo+yQ5wZfz77z/w919/QePGTeDXX3+Dp56aAmPHjYMvZsyEVavXQHJyb1714lJwGQHkoGbvJ7vDleiOKgScH889Y+90weZwagxmmxfKrO7VVw0ccFu1apVqx44diqrCPZo1a2bft29fPtMFcgcOHOiq+VwP0CgFiUdFSWQAuFLIAHAlCEI4vtW81LKrbl1jD7JcqVRKXbt2tTLF1olWPZlMhqPc0m233WZesGDBaYWVUQDHyTNfU1T3sTCuCkf+7U6nWo3KfxVu/5XBe4JeADj6Xx+VqwuBCX3Qcs/uF7dKo/JP1DxohEHFH4VdTBSEoCCMJbTwN1qHpfoLgqOW2A04arDfIYj6BD466EHjpUYPgLoPyitKHF1GQwB7L5usGAZl4QYBUjAvj4MHD7J754Q+fXpDUHAwf6/ghO+ZFi1awDvvvgvR0ZdX5QLlLHRtx7ANlCdwMIE4NyhqYjUqNASgJwD7XWvZM3zVH93zydv4nDFZWNLpdNwToL6gU8mcaABg/59dtoe4JOrDu+WaceesffvYC7rJp6MSL97PqhJowfv777+VTHnXFBQUCK1atbKNGjXK3Lx587OSCiYkJASdPHlS/sQTT1S8+eab5djJn4sHHnjA5/Dhw3KMAcKR+C5duli9vLy4kWLKlCmGXr16cY3klVde0RUWFsqeeeaZCrZv2UcffaQzGo0wcuRIM07sBSP/9ddfVVlZWTIMKcBtENz+7rvvNoWFhfF9lpeXC2y/XsePH5dv2rRJiYkKk5OTLWicwPXPP/98BTuHU4XBS0pKxN9//13Frl2FbkzoqnTDDTdY0JCBHZa7GcdotnmXVhi0mzasFVb+s/yseC0EO7fPP/8cQkND+frHH38ckpKSYOzYsadCAjywawF2bFi5ciVYrVa+zY033giDBg3i+zmTbdu2wW+//YYGGNBoNNC+fXvuYte0aVN3i9qDhQlVKFjhDURPCYr3r3m44m9z8CRYKNjiCJhMLuNusNeTQWrcNymQEKyBaP96n5qEIKodk9UJG4+XwjODYyEusH49Q67BCaer5ClTMLmXAOsjscY6hakB5OXlwddffQVbtm7hIRSDBw2GYTfdBHo9hpj/xyefTIcJ48fDsGE3wZw5c8DXz8+9pmrQYPD2W29C5y5d4f7774d169bBsmV/wpHDh5kcFAZJyUkwdOgNwBRG9xauAYX1GzbCv0z2KsjPhZzsbL6cyWys7VC4+eabT2tfmS1btgCT8WD37t1c1kLZicl40KhRI3eL/zhx4gQwORi2bt2KcjFERkbyPE49evTgVXEuhtWrV/Nr2rNnD98HEhERAb179+Yy25my4MMPPwwzZ87k92L27NnupcD//ordfyZH8/t6JkzGhb/++osfB71e0cgycOBAfhy1WuPOu2SVVAq5UatWlOE2KI8vWrRIhaG8KB/Hx8c72L0zs+uzeq5v//79KG+rs7OzxbS0NC5vo8zAZFkub3vc+I8dOyZ7+eWX9ZmZmTImx6q8vb2dHTp0sDGdQMLfy4wZM0qDg4OdRUVF4tNPP+3FZHzx7bffLmM6xFlWnGXLlqn+/PNPJcru+FwmJiY60Mu4Z8+eVtdAxX8sXLhQNWvWLO1LL71U0bBhQ/v8+fPVGJKM3gdMHraz+2Zs3LhxjViKJv18NLigwp72/dhmCe5FxGVAve0VcCUGAHxomAKu/+STT3RMCRbxRYgPMI7us06guFOnTqcUZmTixIne06dP14WHhzs+/vjjMnxIz2XVCwoKCsGH3/3naXz22Wel48aNM+I867D8mfIuPvbYYwbWUXgXFBSI2AmwTsmyePHi4ieeeML7hx9+0LBzE7Cj84CKfcuWLW1//PFHMXZKOTk5IlP4A7CTczc5jW+++aZk1KhRJuzMjhw5ImedmS96NKBxAq8blzPlWmrRooWNdZLFeA9wO7PFps8vLtU/M2WysGTRQkDjROXz8IAd1a5du6B58+ZcYe/YsSPvkL/++mu8F+5WACkpKfylwjo7/oLAa8VtUbHHzptd66mXGR7ngw8+gHfffReKi4t5Uhg8T+xgse3333/P8wzUFniZP/dIs06jwtI0fJ6oOVBYwpe/qyY2CrVy9vvCx/D6+y7IAEAQl099NgBUxul0uEqgoiGAvbM07P2qqOUlD68maampcBNT9g8fPsSVZgQVfyaLwTPPPscVbw+YpK5pk8Z8xP+ZZ5+FF1548bxGZgwZuPPOO6FP7z5cGX/77beguKQE7Ey2QTkI933byJE8j4DnOLm5uTBixK2wjSnmKLN6XM3dMhsOBgGTA/k5eEDZCRVnzK7PlE8uO6GshbITU3y50t29e/dT54pGgoceeogPzuA1e+QylMXuvfdeYPIub3chfHx8eFI/zz4Qj3yHhgfcT2VjxaUaAErYvWLKL3z77bc8zNRzXajA4/1C2ZIp3/xeoNeE1e6QtEpF2bq1q+xM5vZl1yeycxM82zD50ckU+XJ2HCPKwuwe+GAy76rk7datW9uYsl0cGBjo3Lhxo2LEiBF+2dnZZ8XC4j1lv4s8NDCgEaFfv37+OIDHZNtipjOcCgPAvGATJkzwWr58uRoHIj3Hw/NCWXzkyJEmNCTwhW7efvtt3TPPPOONIcfsPDV//fWXCrfF60HdBY0OS5YsKWJy/NlCejVDBoDqgYYIrxFMUVUwZVzHlEuu/COsQxGYMo0j8l5nKvBTpkypQKWbdciyW265xQ+nf/75R4ntPJ2dhzVr1hR++eWXJaGhoQ58oH/88cfiLVu2FOCEiri7Ge+80Jr46KOP+rAOTGIdQsWLL75YjhZH3K5BgwbcqvfFF1+UeLb/6aefivEB37p1qxINErgPdhxutFi1alVhbGwsf/hZ51Do2YZ1jGbsmDAvwV133eWDMUs333yziSnkeazjyd69e3d+//79Ldu3b1cOGzbMDzsVi9WuNVrt+k3r1wm//7oAoqKiuIUXj4eW7OHDh/MXymuvvcatxqj8e64JwXta+b6ghblv375w8uRJYNfIKwRgB87OGdh9haVLl8Jzzz3HlyG4nl0rYKZYdm28vGBZWRn3BmCdcZXeAtcCvERPgiU8J72WlP+aBhMlGc02MJgs3PsCFX/1deDqTxAEcSVgHhRe/pQrkALrRy1Qwd5laEyt9Pq+LkBZA5P67du3lyuyKL/ghMuZrAU7tm8/TaZp2LAhPPPMs1zhfJkp261atoBf5s/ninTldh74IvbP2rVruPLfr19/7g25YeNGeOyxx3kb3J4pmqe2V6tU0ILJVuMnTICvv/sBVq3bCBs3b4WZs2Zx78k///wT5s6dy9t6wJHxN954gyvMqHivXbsWc0PBCy+8wK+FyYSnBnJwNP3uu+/GhHZclsNPNDLgfpn8CZ9++ik3JHhk5POBRoVXXnkF/v33X9i5c+epY6LsuXjxYr7scsFzQiMBng/e7//973+wfv16vk88b8w3hQNOWEIQZUgdL7csE46lpnozudIXPWw7depkZbJkEcrETJkuZds4mEyrRHnXI2+jMYAp3qfkbVTcmzRpYt+8eTPK29yFoU2bNvZly5YVsakQ/8btUPbG9rt27cqPjo4+bRQev0t2/qcEEYPBIDz11FNef/zxhyYwMNCBycTZtRRs3LixgJ1/BSrz7Fq1zz77rFdlQ4TnN4GJvjHX1xNPPGHA7fCa0AMADQ2TJ0/2RiMHb0jUeuiLugKuxAPg/fff17GH0Nv952lEREQ4fvnll+KOHTue5gWAbvgff/yxjimmajQEeHl5SR06dLCyTtZ05513nuY+jyUDb7/9dj8cnWcKckFVVrnk5GT/NWvWqFjHaWGdSxlThC/Kcsc6GyVTwP2Ysu9gSnuBRxlG16bOnTsHMAVdkZ2dnYsWQb6CgZ3HJ598okULYvv27dGaWeTt7X3qfNE62q1bt0AMD/juhx+NXXskaWQCiC8+9wx7+X3MXbvYendr4KP47Np5p4+KOlp5ETQGsI4W+vfvj54HwM6Bv2zQwuyx6uLLFHMEeMB9NWvWDBo3bsyTByYkJMChQ4fYC7If+Pr68k7epczVLtDFHOv2Yqw5lu/BuD1yoaw5UPHHZFZ4//Gu428EJ8/IxvUMeQAQxOVzvXgAVAZlBPQIsLP+FAUDT1gAlqi7Hti1ayeMZArzsWPH3EtOZwpTOl955dXTZBEcif6WyTlffTUXmCzG5RqM/x8yZCjcd//9fODEwz///AN33TkKjCYTvPbqazB6zJhTbvGotE6Z8hRM//hjuOeee+HDjz4CJp/xdR4wvA3DDPGdh4MMn07/EF55+WXo06cPV7A9oLcCylioJOOIucebAJV4pmTyc2zbti03cjBlkntTTp06FZjCeZq7P1NwuQEhPDych2yGhYW511waeAwc6f/yyy/hvvvuO/V+vhQPABwQQnkTDRjz58/nsqEHNA6g0QT3hwYMHExisjWXz2bMmg2PP/owJCUnW7/79tviyjIxhtjiAByTVa1KpfKULHwm7D4omSzvHx8fb0d523P+OKDG7k0IDgzioB/qA3yFG48HAIYKfPfddyVMZudxEehBMHToUH+c//PPP4sq6xnoiYBy+osvvuiF3gY4ou8JSX7rrbd07DvyxmuYNWtWCSYW9HxfP/74o/qxxx7zwXNDY0RVYczVCXkAVA/kAXCNwJF/9+xZoCdAZcubB1S4X3311fK//vqrCN32sc2KFStUTz75pA+bvPDhdTe9JMaPH2+8FLcddNFHY0NKSsrFBWcxTCaTgCP/+Dl69GhjZeUfYR0ZxjFZ8dqPHTuhVchkIiZVqago5+vj4uL4pwfW2fGXRXZ29gWtw/n5+TwODTtq1pGepvwj6JbWuXNn3q6oqIgvQ+8CdL1DNzu0QKM1uzaBwhKO+uPov4oJSli+h5T/mgEN4ZjRH0f8XcIQJrhS8t8jKf8EQRCXDvadmLWe96VMycXQAIPJyo3c2OfWd4wGI1eKzwWGQHpGYT2gjDLmwQfhj4WL4PPPv+Cx/BgG+cYbr8MTjz/GXfjPRK/TwaDBg06LicdR7Xvuvod/BwcO7OeGhTNB+QLlDJVKwY3fPr7+7J2n4CP+HvD8UAHGARkm550WsoADRV26dIF27drxeZS10JsT5TdUtisr/wiGWuL2WJe/quu4WDw5BzIyMk55eF4qOLCE22NoaeWBKAQNMmgEQUMFyuTYFsGQlvVrV7vkzlF3yQICA08TDho3bmwfPHiw5XzKP8LkbQnd8tFg4F50RWzZsgUrg4mYgwBzB7gXczDc4N577zWhfF9WViYcPXr0rJEvdt42PO/K31fbtm3t7LcosesX0ODgXkzUcsgAcI3AJBrnGlX28fFxsqnKTgEfTFTWP/jgg7LVq1cXMsXVijVA582bp/n333+V7maXBHtwnVUpLrhftBY+9NBD3uyYgezYoayzCmMdeBCGKlyKqw8aJzwdA+vsfXE/Z06//vqrBl8gokwQdBoF71hjYmL4SwlH5jFuH8EYL3Qrw2Q5qLif+eI4k4KCAu6+j6BnAL7szpw84QUe0HKOLzB/f3/uzoZeBZgTAEMI8PjXErQslxstYHNgpn8FYHWEKr4+oprBnwe6pmItf4sV35uYE8L1+yHFnyAI4srBvhTf6RgWgEqnzeaqGGC3nx7WV98IDgk+ZyI/VJhxoKKq9wy+f9AdHw0Ba9asgTFjHuSyE47Ko0v/mYNJuI+qygO2btOGf+Iod+Vt0BiAHphjmDzUqGEi+HnpINjfB5547BE+QHOm0QI9GNCL8kwPAgSvw3MNeByPYh8bG3uaPIYTxuvjoMzFgrmafv75Z7jhhhtO299TTz3F1+M1Xe7vx2PkQOMF7vNM8FrxO0BlHw0wHtC7FGnRsrXMYLL5YlUrvoCB98HjPYt45O2xY8f6NGvW7JS8jZ6xTNbl+QPcTa+IAwcO8AvwJAM/Exz5DwoKcjCZWcTkgO7Fp8Drr3zeCHteJbwevL94D4i6ARkArhF9+vSxYLK9M40A+OK74447TGggcC+qEnwAWWdkwwR76BqEHgXo9n9mZ3+5YFzSu+++qxswYEDAokWL1GitHDNmjPGRRx4x3H777UbWOV/2mxgTGOJ+TpsefdT86OPjpceeGA89unXjo6p4jWgFxtF+dCebNGkSvPPOO5gPgbuZoXEAXcRYJ+ne84XBeLOJEyeeNT355JPoCXHKZQ6/B6wmgPH/+ImGgGeeeYa7gb3//vv85XUtQHfzMqb8Y4k1VP5VimoxChMXwJPgj9dFZr98fAli7CrGsBIEQRDVC77/8d3uUbgMFpc3AHoG1EczQGxsHNx/3/1nKc6oWOGo8y233MIV+3OB7SIiI7n7PhoDUBnDLP+Yv+hi8CjmlcHBkyefnAx9+/SG9RvWQ8+ePZnsNZ7LTP369+ffDx4HK99cDh6F/Ex5zDOh8v7oo4/yqgDnA5MN3nPPPdzFHw0BTG49tQ9MVFgToIyI97CqASksx+wESWmy2L0qGwE8oPL/xhtv6Pr37x/w559/qrCGv0feHjFiBB+RdzetNqr6vj0EBgZyhR4Ve/cioh5CBoBrBJbQ++STT8pY52bwxAW1adPG+sEHH5QyRddQlZWxKrC0ByYJwXks91FdVkKMycdEIOiehfFDc+bMKf3oo4/KPvzwwzLWKRs8ZQUvFnY9EmY9xfmBAweacT+e6f0PPqh47Y23pWmvvCZgbFqb1q34NnhsTOSCbmConGNMGCr/P/74I38RYdZ+HJk/X0eGoAHBkyNg5MiRmM20ygn3jVZcD/hyQw+DN998k1uWMYYMrZtoAMCqAzUNvmTRJZK9NnmNXoz7J64uKKCg0ImKP5b2Q9dUHJnigtgFfncEQRDElYF9LcpDqFg5HE7eH5vQEIuW2HoEXt+4hx6Cb7/7nseQ4zWji//dd98DmJk/LCzc3fL8oLw0aOAgPp+dnXPRI7IHDxzgn97ePqeU2HVr18L8efP4efzww4/w8fTp8BaTld586y0YcesIHk6J3wIPR7S6Bp+YssoTEV7I3R5lMsyxhGD8fFUyGU5PP/00KqS83bnABHzo8YAlnTF+HzP+e7bHcoVXCl4Tgh4LVYWcohfE0aNHuSyK3g8ePNvlZGXy0sxWu0PD7tNZdRPT09Nlc+fO5Y1R3may9yl5e8KECQZ0r+cNqwH2++D7OnnyZJX6HyYJxGpdGHYQFBR0SXI+UbcgA8A1AjsKVNzfeeedMtZx5JWWluasWbOm6KGHHjKemcwDO3Acka+qI8cRfyzpgfvD0h8eSyH+7VGMPVbWSwEtkpjVs1GjRvauXbvaMGbfs7/zuVJ52pzZSWKnExkZ6cD1v/76K5Y6ca/ho9oaG5u0aoz9+0+pwuvFEXi04KJyjrX40R0NM/pjJ4/xZBdjKMEMrZ4XDdZvPde5V16Ox/a4+qMhAGu9Yv4ATBCDVnGcahJU/tENUhAF0KpVVOP/KoM/Bbzn5Uam+Lvj/HHEHwUjz2+cIAiCuPpgn4vGVxVWV2F9MYa/lRvNYGZ982WIN7UWVN6xZv2ixUugoLAIMrOy4YsZM6BZ8+ZnuV0zGa1KWQxlq0ymcCItWrY4y0MS5ZrMjIzTtsP5Pxb+wT8bNWrIFX4EcyxhYru2bdvx6kcehRbb2ZmMhJ/4NsRzc+UkcnC5DOP7MUt+5WMgKL95lGg8RkhICF+OgztntvVQlcJ9JpgAEUEPTVTAPXmecNvLjfuvDO4Xr3HRokVVen8yhZnLhHivcXDKAw5QISh3ypnsplbKBbPNoccqV+y7EzBRH8qa7L7wCmBMJ7B169bNeiny9sXcn8pgSUHc7vvvv9ecOWCIx0FPYszV5e/v70RPBPcqoh5CWsQ1BhUKdKdHCx8q72d28gjrHFW9e/f2nzZtmn758uVKrKGPCUEwGz/GC+3fv18eFhbmYB3vqZgeTKrH9sv6BqeA9TpZpyseOnRIzjqpi/rOUbHGUX4sX7J7925esx+NELt27ZK//vrrXmx/Zw0/47VgqADOY+eCFQjwmCUlJbzMyYABAyzo7bBy5UrVO++8ozuYkiLPzM7VZmTlemVlpsPWzRt51lVM+uIB48Aw3h9H37FeLLt+/jfGWWFiv4txxUcPgFGjRvGX67x587gHQWpqKncbwxgzTPS3YsUKXs/Wo/TjPLqToQcCvrCwHRogMFcAvgQ9L8KrDfb7mHAOlX+sKa/jAhApoFcLvN/o7m+0WMGEcf7sVuOzgJMgUHdJEARx7RB4X8zzAzBZCUeduXcWhgWcQ0mqa6ByhrIKyj44oVLpUQYr07xZU5g4YQLPQL9v716uhO7YsQM++/RTeOrJJ7ncM6D/gFPKsAd0kZ88eRIsWbyYK/iY4f7XBQvg008+4XJNcnLvUwYA3AeeS0rKQT7CjcooGh5QBpszZzZX6PHccHQbPTXwu7jxJleJZgzbXLJkCfcGwHxNKLMxeZWPzqNSjoMy6OmA+0cvSyyxjIn2UC7D9pggEEv6YZWnC4EJ+BCM1cfj4W8B94PbYtjolYJVC7CMNMqKGJaA14LniMfAe47VDlCmROUfK1N5wFAEvM4vvviCy7C52ZlQXlYCO3bv9fnfM8/4PP74496o/LN7wHWAEydOyJmMrfDI29u3b1e8/fbbeiZ/niV84D3GEoA4Wo+5AzBPAOoF/2fvLACbONs4/rSNVHG34TZkGzqGjX0M9+Eug23Ahg8ZMmTDN4YO2Bju7u7uUty9QN3i/d7/k1xpS1sKtNAm7287kl4ul7vL5X0ff14XBYzcf6QYi23V4ly8xDVT4b1YUEdswIABfEziu9ELeV4m9NsxUpN4B96lDeCbAItcw4YN00F5h1IOJRqDLfL+sQ6WOjFIBLVu3TpcCd3CQA3jwKJFi9xTpUplwQ8eRT0GDRoUgu2wjdIGcOvWrb5oRcJvtIEBAP0+hcLshr6iGGgwqN66dUuF17ANPlsM5E8UowUskVOmTEGrEC8M6mLwMAoF3Xn06NFBDRo00GNgEgOhmxgsvTC45cmTx5wufQYYEpxCxUTy+PEjnkRQRRW5+Pg8RACghR+sqwoIHcPEhMmxWLFiHOYlPotfi60NIIBRAUX8fvvtNxYgYCXGPnDMmBAfPXrE70Oof+rUqXmCQ+gYnuNYcI6YWO7du8e5eDNmzODIgqQGeefhQsiBx9+Nc87lTzapQGVjFPeDdwlCDTxO+N5jE74k8SPbAEokb48jtgF8Y4R8gNZ0kHXwCA8rR2k5SHRcuXJl6bRQRKG0QwGGoh8s5CjIMpixBg0aTH369mU5ByhtAFETAK0CodCj1z6AYgs5qEOHjjReKMxpbcUIUfS4RfNmLFcVLVqUCxEaxBx55cploYBq6cmTxyyHPX7yNLJN4FOhGA/s35fWr13Dn40q/JDrcFyIJkAvfdRuwjrIdUI+ZKMAZK0CBQqwfAevOJRrvKdkyZIsj8UHDBmQ37C/Tz/9lCML8H44iVC4Dw6eYcOGcatBxSDyJm0AIYuiwCLec/XqVa5JgKhQ5bywfPPNN3wuqE2lIORcmjhxIhs4IGtCToVx5cnTp/RYvAfdvIYPHx4Mx5P4vNTozS/eb0JqryJvQ3aFI0+cj7O4158o8giMBDAgiGN0F+drhjzt5+fnjC5hkNnjagOI34uQjd1++eUXL3G9XMS2JvF+DiPAe9AhAHXIRo0aFZwlS5bI8AKlDSDql+3YscPaLssG2hmK9emhkyxdutQfXQJsLyUJsg1g4iBdWikA9M3fvHmzr1Deg/FDhZVQDNgqMfBbBg4cGCwGdt82bdpEKv8Az8UPOKRfv34heH78+HGNGKijhfTA4oi8fDFIv2I6x2uTJ08OEj/4YAzG4jO0sDQKRV63du1aPwxSYptosUdQltq2bRveu3dv1DCIOH36tEYMthakJmDQEs8jxAAafujQId9vv/02/LkYfI4eOex0+tRJcbwu1L59e24hkz17dt4fBkBMUpiYMGHAK48FllQMzlDkkfclzp23B4pnPmPGjNEs35ikkEYAi7I4B7YuY0CHVx8TD2oMoHetUoAHYWzoPICwN/SuRRVcWHIxeWGyQMGXpAaefxgA1CpntrBL5T/p4JZTOgMXWUSkhZLnL5V/iUQiSYaIsRkyBzqxYKzmyC2EoYsx3BHYtm07TZs2ncqVL8+Kure3N+mEct+2TVvaunUb/TxwYKTyHxXIQuPGjafOnbtw1MCxY8eEYp+P/hbKMAoIKso/gPNj2fIV1Lt3H1auEQJ//8F96t6jB02aPIllJ+UzuE2gkFMyC9lr9G/jaNyESeh2xfuHIg4vOuo2RS1miNx+dFmCcQLRADgHyGV4xGcj/18or7xtfGTNmjVStoNHHlERUHTnzZvHbZwBnFKKswpAEYdsrBR+VoABAtsp7QMB5AB49uGQQgQA9oUUBxwrzgEGjCni2kVV/gG2Q4FpGBqqVq3KxgMYM3IIGXfyn1Pp+569tGq1Fo69CNQEgzxvNBqdIG8L2VfVuHHj8JUrVwYImdgcU96GPP3zzz+HCFk4FIr/2bNn1QUKFDCJ75fleZwbzgPXGu/nNwmwvl27duFCdvYT8npYaGgoCohrTpw4ocH7hXwdANk/qvIP8HnYV9GiRV9JC0A0Aj4L1wm1A2yrJckcKd2+A+8rAsDesFgiXILDDWmFPqv2dNdyTl9soIUKLNWVKlWK9MxHZe/evdS6dWsOxYJnXjEcpHQixPAJxV9nMLJhBNX+ZY//pIG9/kYT9/OHgUWtsoaWSt4NGQEgkbw9MgLgzYmwWMiAaADxqBaKCpRRmS73EiUCAErcocNHKE+ePLZXEhc4biC/wJjuqlFJ+SUOjCaLta6TExm83DT+QnmOpnBL4kZGACQOUtKVvFeEwqUK1RnSiMFO7eEWt/IPzp49y/lmKMACS2pMUHkVuWSw2MKaaw9g8kT+OZR/jVpOnkkFjCwoIIWe/vD+q1XoO221YkskEokkZeEkxm5EbmHeNFssFCqUK8yjCE2XvD/YCyzkFij/KAoIYwDkGkl0OLLTVYO2wpqQcEMaOMZsL0kk7wUp7UreG2IOcBbKf2qTJUKDkPbX5eop+WnIx1q4cCEXqwEo/IeCgMjnR54Xer3GjA5IqaDFESZNrZg8MYFK5T/xMUE4FIq/Xm8iJ/EfQkgRFgfBRSKRSCQpE4zhLi6qyJBkzKWh4dYigZL3B74H1GNQjAChunevxG+PaNUu5OGqhmNMqzOYPISMLIUQyXtD3mzvgEwBSDgY2MINRi8xGXhgwHMVk8PrQO0B5IeheB+8/VgwscCajPx+RAWgYMuoUaNijRBISVg9/0L5N5iE8CKUfzWqzttelCQKuMYIS0RtBYAif1D8JYmPTAGIHfymYXTiyGSxwASKMc26/uVzd40zaVxQ+0M8qpzJQ2N1DuE5ip0p4HXlLxgL3dQvjapoqYrtwZLjPuLeT1iEaUYvNdUpYe27rTdaOE0G4N9w8bfizTOL3enE3woonmk0R/B2YQbxOxOv6cSj3hRhe5/1N4jXeZfiOd5tXY/9i/+wXiJTABIJkxjvTWaM90Jm4OgAF4c1qiNHHikAmPOQAhAzXz0pwM8ZURhIscN86+mmkU6NWECUhJD/Itw0qiBXjSrMtloSBzIFIHGQv8R3QBoAEo4Y4DyF8u/pplU7ITwsoaA6Koq6oFgfCsMooCItqr2iQiyKAaZkLEIahvIP5RThi65CSIEiIEkcIISgZzH6+qNQFNJOkAcpw/2TDkc3AGiF4i2GOusjP3cmV9sjVysXz12Egq5VOZE62t/idfHIirNQmkP1Ji5qFqozs4IMJR65owphBlRAtz63GhFfejqhkOfK4EHl8qenRccSbgDI5KWhuiXT07qTD8kkdh7V4OCmwe/G+jcEeXebYQLAm4Vjx6ueMPKKc3XXqvicNSprkTYYCAxYxLGY+DnyttFT3PpcyMCkE6/hdTziGsCAgHN2JNuANAAkHvhdwAhg5rHfiedYtYvjdXe5c+cO/fffPC6U3KNHTy4G+D6AUQ91drCgNgMcQLKgcXR47NZx3acId606SCuNAPEiDQCJg/wVvgPSAJAwENoUrjd6uWo1Tgj9l7rtSzA5hiBEUSioiIqAh0JensRDaU0E4wpArr9SgViSdDiCAQDjmIfWhbxcXchTKMKeeBSLl1B6oQhDcY58FAsU/IBQAwWHm8g3RC+UezM9D9RRsBD8/EIMrMw/D9JTUDjSgKAgWxVhKOGsvIuxAt545DcrQKGOmuMcVcmHYbFBmRw0rEmxtzIA1Bm7n56K44sqqyNvVfkTBgC1OCcFdM9wwUUR/1sNGc6saOEauIlxzctNRek8tZTaXUVpxSOuU3ov/K2mNB4acR1V4rmGzxfniUcYBvCI8wzRmShEXLMQvUVcM5NYzHwN7RFpAEh8LBYzGU0mnnNxXyJEXRYJfD9ghEI0BjzdMMB7it+5jASIDsbrEB2nq1g8XNWBGpULt+2TvIo0ACQO8hf4DkgDwOsRg5lWDGppVEI6TOWulZ7tKEBwh/IPQT+5K/9Ix8CCCssA3yM86O+aO8/7tfVxjgtEeLyN0o7rCoEDChPeD8+PHPLeD/ZgAFBua/i0hb5AqYQCmymVmjJ6aiiNUGK9hPJv9WRFD13HU5+AcLrzLJTuvwijey9C6ZZPMN17HioUO3jy8dvHhlDe+d38fuuqxA2Db1Iu5zsZAB76JZ4jCtcTYwWumPKIy8fP8YcglZuaPsroQR9lcBeLJ+XN7Em5xPNMqV2j/XKVMQfXKijcRH5hJvIPNdKzYCMFhOE3z69GXteUhjQAJBz8ZnhuwmL78WBuwpj/6ryBaBKTmHPM5CRuPp53VbHPLbxfbGsRv9l4biKkI77LHOhIwBCPORnKfyoPrTQCxAD3b2CojpwiIoye7lp/cX1k8YpYkAaAxEH++t4BaQCIH2u7P31aJydntZebhj1EEivwcKHvPJRUrVBMUfQvuf4Y0Y1hxfLldPDgATp+/DgLRmi5WLx4CerYqRNVr16dUqVKZds6YaCew9GjR2jrli20fv0Gunv3DvftjQ30LO7Vu3eCjQCYRNnrbzSxYAYjxdsYECRvT0ozAEAQVUL2kTePHPzUQuFP5epC6TzU7LVGGDq884FCwURofphYngXq6HGAjh+fiscn/uH0RCj/CVW2k5rkZAB4F/C9ZEvrRpnTuFHWNK6UVTzPIh4zeGnJQ6siT1cVebmp2YAAr26QzkwB4SYKCDVRoHhEPQK9OH8lpSA+g2NyQBoAEkZwUBBt37ZVzCFr6eyZM3Tn9i1eX7xECapW7X/UsnUbKvpxsVfGfyj18EjDoG1Nu0PP9JczMHrebxFz04YN62nvnj0UGBhoeyU66EB08tRpKly4sG2NJD7wq8O8jPkZRhpP/r1KuTAqkAmF3EwqZ+cwN60qWMxNyWMySUZIA0DiIA0A74A0AMQPtzaJiHDzdNNyOKjEirVFkYHMQgh106hJHYcHIjmwbOlSGjZsKN2+fdu2JjrIJ+zWrRuNGPEreSSwFSO8NYsWLqShQ3+hx48f29bGzfc//ECTJ/+RoFoPSKXQG8x8jVF0CIKf9M68f5K7AQBKfnoPFXvy4dlHGD9y1qFo4hGS6mOhzN9/EUp3noXQ3eehHJ4fEGYg/xADh6AjZB8h6skZezEAxAWUfSj/UPw5lcBdQ1nSulHOdG4cPZA7oydlS+sqxlprwULFEBCis3CkgD+MBGHIT05eMrY0ALye0NBQ6t+3F61asZyfxwTjfr58+WnshElUq3Yd29qXwJBtTQsw2wyAaAXrQj4+T6lP7960bt06NlS/jh07dlK1r76y/SVJCFBy0e4Y1x2FAaURIDqolwAHkcrZOVxcnwDbaokNaQBIHKRk/A5IA0DchBuMnkIR80KfU7SCkViB5ykoVM/Ch5tWwzm1yZVDhw5Sq5YtX6ukIwRyxYqVVKduXdua+IF35ZsmjcX+D9nWxM+UKX/Rd99/H68XH2oYvAqYOAG8Os7O0uv/oUiOBoC0QtnPnlZL2dJohfIPzxNChVGR30kohEa6eD+Qrj4OJO+HQXT1URB7+bmyvVAYoegnd69xbNi7ASA28J2i5gJ3TBBfMowDeTJ5UMmP0lKxnKmpSLZUHC0AAyzyblFjwC/ERI8C9PQk0ED+YehbbtvZB0IaAF7P0CEDaeqUP8lojL/FXPYcOejk6fOUOk0a25roWCIsZDBgHxFsjF+2eBH17vVTrEaFmHh6etK58+cpd+48tjWShMJGAKHkwj6P9FBZlPclGH7gJBLyDDoDBAsZ+vU3owMhDQCJg/zFSRIdg9HsptObPNVqF64MLbGCsP9gofxDkUDuYXJW/sPDw2n6tGn05MkT/jtr1qz0z7//0gtfPwoNC6cdO3dSnjxWoQdekkmTJrFRIyE8f/4sUvmH8WDmzFkUHBJKvn7+NGPmTEqdOjW/ljlzZrp8+Qp179EjXuUfQny4ECT0QoiD10ejRpVhed85IojihQcfHv0Mnmoqms2DviqSllqWy0x1SqSn/BldKcJiZkV/0cG71G/hWWo44QBVHr6LfvjnJP219TrtvviUHgnFFwX7QnUoIGlJkcq/o4LxAN8ZigbiO0QUx/7Lz8R3e426zj5BlUfsorrj9tPPi8/R4kN36fLDQDF2malAJleqWUzcK2UzU7XCaenj7B6U0QvFCa3RIbJgXPLh3NmzNH/ePFb+oThW++p/tHvfQf7O7z16SqN/H0tu7u687aOHD2nN6lX8PDacnVAQUMNzRlBwKB04eIiVf8wlFb74gi5e8uaw9QsXL1GNGjV4PT6zZ88fyefZc6n8vyUwzqEjFIbWoDADR+1JrGCkQbcEtRh0UERbyI4pu9WVJFkiDQCSRMVoNmvC9AYvofw7ebhqeLKUvMz5RzMrTHoINUzOPHn8mK5evRqp1Ldr155atmxFadKkYaW9WrWvaNz48fwaOHBgPz0UglZCeHD/ge2ZUNZcXal9hw6cSwnFv07tOpQvn9WoixaQT55aDRCxgUPTG9EizVpLQcUhnFD+5bDmSKASf850Wiqew4M+z5eavhTKW63i6am2WLKmcqGbTwJo8cE7NHqtN/UVCn/Hmcepk1imCIVwr7cPF+mT6r3jgO8akQ27Lj6lP7dco2//PkGdZx2nfovO0qjV3rRI3Ct3fIIok4cL1SiWlmoWS8/31Of5UvE9liOtlmtDyJntw7Fj+1YKCQnm55kyZaZRY36n8p9XYHkjQ4aM1Kt3P6r+dQ1+Haxcscz2LHYiDcfiWw0KtEZcYx756quvqEiRIvwcrYerflmN5z/UDnj2zCdBKQKSuEHEBSIhUQgVHm9pBHgJ7kmkz7q4OLsIGScVamrZXpJIEgUpKUsSDaGQOaHdn7Ozi4uHq6zwqgBFFUoq+hC7aTRxVh1OTgQEBJCvr6/tL+L+waVLfUYliheLXAb0H2B71cozn4RlwiAkU0Gn09GC+fP5EYWWli5bSpcvX+bXIHRB2IoNGCbC9QbSGQz8HPUBVC7v1pFAknKA0l8kqzt9XTQdK/qVC6Shz3J5UbY0GrrywJ9mbL9G7Wccpe/mnKQRqy7RrJ03af3Jh3Tmjh89D9JJj74kEtwLPoE6On3bjzadecT3yvCVF+j7uSep/fRj4u/rfE9l8FDxPVa5YBo2CtQolo4Ki3vQU9yLkvfL9evX2EAM/Px8qX2bVlT60+KRS5lPS9DB/fv4dZCQWjNAI5TRNGnS8nMo+bt37+b5CHPM+XPnaNPGjZFK/9t2p5FEB5GQ7uK6w0kSEm6UY3MUkM6E1tnikmiEDGkNjZRIEglpAJAkCmKCdAo3GL0sEU4ahC7JcEkrYk6LbPWHSv/JOew/KpiElZZ/wEco9xCEoi6o3B+V58+f257FT8aMGalUqVL8HMJU9+4/UNo0qSlL5kw0ZPBgNgaA9OkzUKFCr1ZXhpcA1xTFm1ycXUgrhAfp9bdfMJYgnzuNm4qKZfOgWsXTUeNPM1DJHJ7koXWim0+D6O9dN4XCf4y+/HU3e3KXHL5Hlx4EciG/oDAj5/JLJAkB9wo6PaCbA9IDFh+6x/dUjd/2UttpR2nWzhvk/TCA3FRO9Im4B5uUykj1Smagj8W9mdpNjEfiXpXzX9KCNn5KdBoMATdv3qArYk6KXK5cJn9/f34dmIxGCrR59uMDkWiffPYZG56x/6NHjtBnn35C7m6uVK5cWTpy5DCv12g09Mknn5KHh4ftnZJ3AekASIvE3G5Nk7S9IOEoCRSoNFsitHCw2VZLJO+MlJol7wyUf+Qp6Y1mDxT8Q/V1iVWJhucflemtFYbttxiil5cXZc6SxfZX/KBlYNmy5SKVdnQFQC4nFjwHBQoUpL/++ovSprV6YwCup7jPWPmHEAYPjLUzgBS27Q2NEAgzeqmpYGY3KpPbi2p8nI5ql0hP2dKo6I5PMC05co+GrbxAbaYepQ5C8f9n7y26eD+AlTd4ksTtIZEkChhrcE+hroD3w0Cat+821xJoPuUwRwosPHiXrjz0pxzi3qz/SUaODCibJ5W4d90pUyqNtauE5IOCqDN394Qp62XLlacsWbLyc3z3aE+LuQmP+Bs0aNCAWrZqyc8liQNqRkF+ZLlJzPGo5SGx4qa1yo9CxnY3mMyyKqgkUZAzkyQaT58+da5fv37axo0bp33w4EGCNHkMSDqh/COv3Q397KU+xoTrITSY2bKdnPv8J4Su3brR7j174ly2bdvOOZIJAdEDGzdu4AiDdOnScfcA1AIABQoUoP79B9Cy5cvoq//9j9cBeAZQMRiF/mA4gAdGhl/aF6jcniu9lr7In5q+FkoU8q7L501Nri4RtOvCYxq45Bz99N8ZGrLsPP25+RrtvPA0RVapl9gHSBvYIe7BPzdfpV+WX6Afxb3Zf9FZ2nz6IamdzFQ2jxd9WSgNVS+ajmtTfJTelbTSGJDoZM+eg/5bsJi27RTzUBzL1BmzbMbi+EFEGtoKImUA88sXFStR7jx5OLVMq3WlL6t9RTNmzqKp06ZT5swJM3hLEgbkIzhKXLVqdpqECfkpPkMunAVTpkyhWrVq0ZUrV2xr355t27bR/4TMsXr16khHRHIB9x8XBVS5OCMKwGyJkK21JO+MnI1SEOXLl0+fJk2aLFGX/PnzZ2ratGmakydPqqOGbL8t/v7+zsePH9ccPnxYc+/evUgN69SpU+pixYplyJkzZ6YLFy5EDj4oTKIzmD1chFb2uqJ/S5YsoWzZslG5cuUoONhawMdegecfLelgtYVhJKUp/1DMM2bKZPtLDBROzlSqVGmqXLkKValSlRc8r1SpMn3xRUUqU7ZstHz9Y0eP0iclS1C6tGmoTevWnN+vsHPnjsiCgZ27dKFly4TA9eQp+fkH0MlTp2nkqFFUsuQnkfeSAYX+wg0UrtPTjOlTqWCenJTvoxw0Y9pUWYQphYNI6XQeaiqXJxV9UzoTVSmYlvJldCOLEMDWnXhAbacdodbTjtKkTVdp32Ufuvk0mPxCDOwlkkiSA7gTkTKAexP36NRt16nt9GNcWBBdBoLD9VQgkxvXDmjyWUYqnzcV3/O491PavJBcKPpxscj5xt/fjz38UNYrYU6yLRXF3FRBzE0oDoiIMgWkDIwcMYzy5spOhfLnpnn/zrW9QhQk5qk9u3eR0WhgIzOKCx4/dY4eP/OjOw8e0cKlK6hpi9bklTr2loLvG0QknDx5gnp07055cn/E8y1SFUaLOVTp4JPcQDrhJ5+UpPz58tL+/ftta1+CGkmIBDCYrL3w4wLnfu7cOdq+fTvduHHDtvbtuX79Otd8OHv2LEd7JDVImaxZsyYXP167dq1tbdxAHkJbbfFEJeSh1OL85fAheSekASAFcebMGQ0UnuzZs5vz5ctnyps3r0kMChGbNm1y/fLLL9P/+uuvnqGhoYk2KCjhbsDf39/pxYsXLs+ePXO+efMmGwCEEO6MvH8xLqk93TSvLfon3suLeH+0/Dx7AtcsTGfknvQalYot2ilxlM6SJQsVLVI0Mkx/3rx/qUvnTvTP3Lm0a+dOXvB8yOBBXBxw/Phx0e6X3r1706VLlygoKEgo+EvFxLrL9gpF89xv2bKFNm/aRCeOH+fl1MmTdOniRc7j9PXzI53eROIeY0n5/r27tEAcByZOH5+ntGD+v+T74oVtT5KUAH4LbhpnyuSl5pxpFFP7+uO0lNrVibxRvG/HdWo19QjV+n0fTdh4hS4/CqIwWz/+KLeXRJIswT2KexX37IX7ATR9+3VqOvkQG7Kmbr3GhQa9NE5Up3g6qlsyAxXP6UmZU2m4qKUsG5BwEB2m9PUPCwujls2+oVG/Dqe1a1YJBX4n7d61k/6cPJE6tG3Fiv7ly968LUCHm3G/j+E55OGDBzRz+tSX84iQYVxscx7C/lcsX0ZHDh0U89JxOnPqFF27epm8L12kq9dvUEBQSDRDJJwahw8dor1797LyHXU+TCr++Wcu1axRQ8yxyyhN2rSUv0AB8vP1pTFjRlPTb5rQ48ePbFu+P8LF93HkyBHat29vrNcARpYnj59wlEVcx8eOEyE/wQigpPzFBV5LjGut7CMx9pUQ0GoS8jBkJBgyEgJqi6CLlEVconC9KZU4VDlqSN4aefO8A63nXLrk5aoqMr1VgYSVP39HNBpNVqGYmRctWhRQqFAhEwYqX19f5+3bt2uHDh3qhRC3//77z79Bgwb6+Dzx8XHlyhVV1apV0+P5qlWr/CtVqsQmWHzOvn37NLCe161bV+/p6SWEHEMqIey4w/MPRfd13LlzB5EEXDindu3atrX2A+YNhP3rhOCAyQuh/2/5NSQLzpw5Q127fss9l1/HzwMH0ujRYyK99p4e7pHF/MD8BQupdevW/Pz+/fvUtm0bFpZigns4Q4YM5O7uTvny5aeuP3SnatX+x96Y48eOCkGvCU+aoGChwrRxyzbKkSMn/y1JPnRbcJXyZXKjXOmsqR0o4pc1tYayp9FSOg8VpXZXcY/2Yzde0JFrL+iWTwg98A0Tv53kFXqZ0mlSLicNa1KMFh3z4Rz2hJDJSyOU0/RUZ+x+mWKRyKC2Rc4M7pQ/ixeVyZeOyhfIQBlTuVKI3kz+YSZ66K+nJwF6fn70ViANqp2b8mSQKb8xgYd2wX//0oD+fVnhfB0HjhznCDawc/s2ali/Dj8HRYoUpc3bd3JIP/a7aMF8GjLoZwoIiO6kwNwGo4Or1pXSizkK6QC9+/ajbFkzk9rFhSMcf/qxJ4WEhNCgQYPp559/Jq0ttS0pgIG9cqWK5OWViiZPnhwZhefz9CkdPHiQDh0+RL/99jvlyZPH9o73w9UrV6hOndqs4IeGhb9SoBdyAaIAUcjxi4oVuShwbECeggFAJ2QqyFJQfKPKU/iuvv32W8i8tG7dOq7L8C4gnaBXr140ePBgGjZsWLSIxqQA1+GQkIHg0BAyN2XNaq078TpwXXQGI1IkIlw1qhBXtUsoHIG2lx2CPstvZnoRYrq3uOvH1p7RkrdCRgCkMDCYpk+f3pI5c2ZLlixZLB9//LHpxx9/DO3evXtocHCwk1Da3ZLCgonPbNKkia5ly5Y6Ly+vCL3R5G4wmsWYbPVyJwRMRE2bNrVL5R8g5B8Ds9YOlH/w6aef0vLlK6h06TK2NXHj6elpe2alXLnytmdWPDzcbc+IwsPDyd/Pz/ZXdOB1gffk1q1bLCQM/2UwPXhwn4WvdOnSU7r0bJti3IRwFVO4kCQv0gpFv9RHXlS3RHqqVDANFcriTg99Q2j4igvUZtpR+n3dZdp+4QndeBoslX+J3WMwW9jYtUPc8xM3XaWOM4/RiJUXOPold3otVcyfmhp8mpEfUTNARgXEjkrMse06dKS/ps6gVKle3x3N3c3N9oyoxCef2J5ZcRbKu1plrQ8QYbHQc+7v/9J4rQC5KsDfn54+fcJRALNnzaApf0ymoOAwTlO7d/cuRyNgDkML3aTuaX/o0EH2HteuXYtq1KxJuXLlIiEXUomSJanbd9/RzJmzeN37BudtFLIQrkNsoN5PvXr1qWGjRnEq/wDyE8uXGhXLVRwJaEfgOqDmgJCpE6z8A1wX1EnQqFycdHqjh8kc8friFhJJLMgqWu9Aifo//KBVOWesUzx9qG3VG4GcfT8/P2fk2gulxzkkJMQJVkd4O2Nj1KhRQvf2imjdunV4pkyZImcXKEE6nc5p2bJlbu7u7hGdOnUKj6oY4TWxf5f79++7+Pj4OMObj8EZnxWzkNqLFy+c//vvP9bWmjVrpvvoo49YKtfr9U4I/UeRwFSp07gIYT2VWqVy9nTT8oAEayY8s48ePeIcL4TDQWnDIKd4hbEOUQB4jFrdXQHr8V7sA/vC3zg+HKeyDwVMxngd28LSjAkX0Qm4dhAO3icwtyDkH/lqaNlitVRHP96UiFXpTseeexgD4CEJCwvnSVvcf1S5ShVq0rgJjRw5StwrzaPdSyVKlGBPALoDtGjRkjp37sLfI4rr9O7Vi8MkQerUaSh37o845QA1B6DgIwQTRgJ8x8/FfVDhiy+ocOEikSGfCN3Mni07fd+jJ5UpW+6Ve1jyYcGtH6QzU6PPMlLp3F7kqnLilmrrTj6ksesv03/7bguFP4RC9SYSwovtXZKkoGiO1FSlaCa68DCUK9knBISjF8ziTksO3aOgcPsSupMTuPfD9Ga6KX4L2849Eb+PRxQuFMk0HmqOlqleND2nyiC1Dt9cyp9REhdnZxcqXqIk1W/QkIScQl6pUolr5Szmp0w8lzRp2pw6dOpMYydM4mgxBcxD7h4ekHXE3JOHevftT6VsRu5bt27STz27U2BAAM9/iC5DkUHMd9gv5iDIOpCfMJfdvn2Lvu32PawIHLl288Z18ZieOnToQIWLFHkrAzX2DZkGsg1SE5BmADkq5r6OHTvGhes+/7wCVa9ePVqRQ2wb8z0wTty+fZv3D4M96vJYw/Af83PIo7F9jiKXQSYT8h97rCFvwVji6uYWuT088tevXeN8/I0b1nOIe+MmTfg64z2phCygsh0jtsG54XtQjhvvxzpsDycAPg/vCw8LJSd8hvhu8Z2gyxTmGBzvxo0bOXy+RYsWQkZ4tWVwbEBOxP5RhwifgeuBiMOTJ0/y9axUqRJVEbJNTDkSkR14H74XHBfOD9vgfoqJTbbna4v3BIj7CZ8D+VSRV7CNkP15f/g+YhapxP6jfl7Mxc3NlVQajZPRbFb5PH1iFJ/lDP0AcpN4T6S8D9kd3+v7louTku3efh5hBkvgxY0z/rKtkrwFck55B94lBQA//vXr17vOnDnT/cSJExoxyDrlzJnTjJB7oegH586d+xV3GFIAsmXLZt68ebMfPP+21YzYl7Zx48bpypYtazh06JCvMsh4e3ur/vzzT4+jR4+qr1+/rsakJQabCNQP+OKLLwwDBgwIzZUrV+RnxZUCcPHiRdU333zDnQEOHTtpKligoNrDDf3+nXkQE5/BBV1QSAUDFybM8uXL008//USVK1fmwWfNmjXUpUsXVv7h4VXAtUDOmLgWnCKASQqTAZRC7AP55OJYoyl6mPzGjx/Pj5iUMHgWKlQIRgsaMmQITxTvAzHWcmX6MIOJe9lC+X9dLQRH5tbNm1SkSGH+zkH37j04VDJz1mxkMJroyVMfmjHtL/p75gwKD7eGds78ew61adfhFcFEknzALe8i/sFXhMfAcAOduuVH5+4FcHu+G0+CWeGXvF9kCkDKA+kyBbJ4UfFcaajkR2no0zxpKUtqN1YEYS9DezTZIS1p+GPSBPpl8EB+DqVp4ZLlVO2r//FzyCQXL5yn7t91pfPnrTnbUP7uP/bhUH+z2WLtZ69WCVnl7eYqKI0TJ06g9evWca0kyE2lSpWiXr16U7369aMpiairU+PrrylnzlycAgCPenxyz759+6hli+ZUq1Zt9jpD3kIBQSiZadKkoY+LFaMOHTpSmzZtIj8Hyv/QX4bQ1q1byc/fPzJyT63W8HEhorNHz54smyG1D4V/EZUQG4cOHabyn3/Ozz/KlZP0egMtX7GClW2AwsHDhw8TsuFtocA+ZIUZIKoBBR1/6NGTSn5aityFjIUIS7P5zVMAoPD/9ttvtGvXLrp27RrLIUKWZicHDAMI/Y8tBQByKVIEIKfevXuX16GgNeRTHMPX4ntQgIFo4cKFtHLlSi4oCIMGWh9DPoU8rKRCwiggZGouPIgigA0bNuT1UOCRfjl16lROEYgqK0dl+vTp9G3Xbux46tKxveXE8WMREydODDpw4IBGnJ9WvE+Fe7ZgwYKmFi1ahAs5OlQch12MHDIFIHGQEvUHQgzuLkJR9dqzZ48Wyj/WQbmGF3/48OGeYWFhb6RFbtu2jUersmXLGpVJ4OrVqyq084NHH3n3o0ePDhKDfmD79u3D7ty5o5o9e7bHL7/84ikGotd+ltlsdsJgCWtieHi4Gn1JofxD2R83bhwPRuL4acCAATwgN2nShMS50b///svbAAxGGNwwCEcFllgMjChkg0EQ78NAC8V/586d1KlTJxgybFtbJyUMupjQsA0GSzHocUVVvO99YhTnxMq/uBaYmKTyHz8xq/avXLmCqn9dnUp9+gmVK1OK6tT8H+d26nTh/DoiCAoVfjtPiiTpQYiyRuVEWqG0qMXjU/9wmrXrBnWZdYJ+XXWJFh+8S+fu+kvlXyJJIDDUeD8MpOVH79Nva72p2+yTNH7jFa6RoRY/OPzW8Jt7Sx1TEg9R5ycohP379KJKn5elcqU+oc/LlqI2rZoLueplyzl0HlCp0J5NLZR/lZAHzGKsMwhZ583D//F5gwcPoj//+IOVUzhrcDyQaQYOHBipeCqgA0/9+g04Re6HH76ntm1a040b122vvooif506dZK++66b2N8d6iGU6lmz/qZPPvmEFfBfRwyno1FkKL1QZs+fv0B58uSl7j90p3nz5vHSrVtXLqw4dOgvkQV+4bCZMWMmjRo1mg0K4J9//o18DwwMCtYoCkO0+g1w5AQEBNJXX31F4ydM4PdME3Jl8eIlaO2a1TSgbx9SCfkqXMhbcBa8qSaLCIgePXrQtGnT2Js/YsQImjNnDrceHjNmDCvcsSHkaGrevDlt3ryZFXZEChwV1woyLooY//DDD9HkzosXL7KRAc6pSZMm0YULF+BM4yhKtEBWgDytOEKiFsXGsY0aNYqNCGhxiH1D1sVng2rVqpGQ3alGjRoccQpjiNFodH7+/Llz3759U82aNcujVKlSxhkzZgS0a9cuDIYAOAH379+vwfcvkSjIKeQDceLECXjkVTF/kBgQ0IJPvBZnXDMmCrE4YUHagBiEtP/8849H6tSpLfXq1dPBAIDJAwaG27dvq8qUKWOAN79fv36hQnEO++OPP4IWL17s7+rqGoGaATgW265fB2u3yMvCwANQiGb+/Pns1Uf41C+//EJt27blwRRWTVhvXwcMBufPn+dBDwMxQrA+//xz6tOnD3v5kTYgBjXb1mw84QkS1leE2mHyQmvB33//HZEQ7837j2rPITojK/9urvYR9p/UFClalA01SjQHjEHXxAR76dJFuux9iW5cv85eEPwu3NzdqUPnLlS8RAneVpI8wF0O5UMrlBC1ixPpjWa65RNMI4XC33zKYZq96xbn9CN8XLbrk0jeDoyBwToT3XsRSssO36MWfx6mXgtO04mbvqQzmMW840Suamd+lFNP4lCnbn1OQ8NcDlkMSjIUXWV+uitkESjleD1vvnw0+JeXnmKVkIm0QhnDkBemN5DRZHkjJRUedCjhkO9iglSD1atXsVyngHDyKX/9xRGWcIosX76cKlWsSIMGDeSQfSj8sQGFFnUCNm3eQv0HDKBOnTvTqtVrhKJdnJ0x27ZvizSEIK1hx86dYtvNNHTYMGrdpi0vY8eNF49tOFUPTh6A42neogUJGZRD6gGiCZT3wJgfH/UbNKBDhw/TjJkzOTIQ7+natRvN+vtvKlasOJ05c5ouXTjH8ha83jACvAkojAjPP44D8umgQYNYflywYAEX/8O5xATXGxGK+G6w7a+//kqfffYZHG2s3EP5h3y6YsWKyIgFRMRiwfY4f1xX5PoLhZxGjhzJ28QHDD1IbWjUqBGNHTuWZWF8x0uXLqX8+fPzd4v95RP3H0DLRGcxBiDVV5yD05IlS/znzZsXgFTguXPnBnbs2DEsKCjIecOGDa7ie5UjhSQSaQD4QAgFVh2XNS40NNQ5rgiAgIAAZ1jzxKDkJRR6r+bNm6eBlz9VqlSWwYMHh1SsWJEjAC5fvqxCv354TsXgFor0AjzHa1C+6tSpoxeDVygGhJ07d2phTLB9RKyYLRaVEydiwQDw0jaBgQqW1R9//JEVcXwGFnwGLJUY8OIb+DHR/C0GeFhhYTiImqeE5zAGIL8PA6xyvRCOB5BfdeXKlUgrKj4zZh5VUmEwmSkkTM8ef1etGIDFo+T14P77e/Yc6tnzRypdpixly5Y92neOSJVChQpTjZq1aMLEyTRo8FAhTHjYXpV8KHB7Q+mHwq8VSgfCkOGlXHTwLv047zQrJ2tOPKAQobBIpV8iSVzwm0J9gH3ez+iHf07S93NP0r97b3NbQZ1QhGCMs0YFSGPAuwAD9azZ/1CDho34OQrPKkC+QG2BT4UC2KZde5o3fxEXu8WcpoC6BFqhCDuJ7wFGAFSwx1iZEJ4JxQ5h4XEBD3lMmVHIdVyod8qUvzgMHUrohPHjuTXvrFkzI6Mvo4K6PiNG/Moh7Iq8Bo/96DFj+PUTx0+8PA5xbpCpMEfj/JXtIYOV+qwU567fuvkyRB3XwiomWq8JnivveR3YBp8V9XOwwAgBZRfn/vjJI06zRIpFqA51GBIeaQFvPdITSpYsyVEGyv4hc0BOhcIeE3jv4Zxyc3Ojbt26RcqeAMeJiAKcM2oaKNdMuVbw9mM9jAiK3I3ldcCgAJkWqRHK5+H9ijyMaFgYfKKitK7s1aefpX79BiZsq3ymOEa+CYTOoVKMFBIJeP2vUpIkZM6cOc6S1/DMx1ZYBCBdYNGiRe5//fWXx/Tp0z0Q5t+0aVPd3LlzA77//vswvBfb3b592wXGAjEARNSuXTt63LUN1ADAI2oQxDcwiB06GU0R7mJM51EdA4sCwqEABqaYg5syuOIxLlAzAIo8PMGwlsKyGXX57rvvuOAJis4o5M2bVyiQPTnUqmPHjtSuXTvavn17rBbcpMCEPs86q5XeXauJHHwlCQPFBIcM/5X+mbeAlq9aQxu3bKdNW3fwsm7TVlq6YjXNnTefOnb+llKnfn2FZ0nSgV86K/0IOxZCl85gojXHH1Cv+WdowKJzNGXrNTollBCTTEqWSN4L+K1duB9A07dfp4FLzlGfBWdp6eH7FBhmeJmOI36z0ij95kBxqlO3Hs34ey4tWb6K1qzfFDk3YZ5as24jLVqygv78azobsNFBICaQj5ASAHkIXmoYAhLSEQBFDKFoxgUU96iylwKMEp27dOFWu//9N58qVqzEXmLksUMuUhwkCjgu5KTHBCkF2D/ea4iSCgFQJwBpnh07tKeaNb6mr7+uTpMmTWTnD/L1ExMUCEZqQePGjfhzGjSoz7nwAMcGb7ebkLtwf0MWSwiQDeFZhzKOgolKhEJU4F2PCaJNYTTA+yGLxpRPO3fuzNcXrysRFwj1R0QqUlkRto8IAhgS4nL4xURJn0CkRtQoDqQGnD59mnLkyBHnfZImbTqVzmRJJT4q8kbJli0bXyRxHpzGK5EoSM3lA1GxYkVDXEaAwoULG1G4w/ZnNMSP33zw4MEXAh8sZ8+efTFnzpzA+vXr64WyHTnCwLOvhIuh6B8/iUHJkiX5M2BUiG9wCtcZvMSwobHp/9FALheIbUBNCJhAAHKgMMhj8I+6II8K2yAKQAHGEYRiIc8K1WtRO6Bx48ZcCRYFBJMSXKUwWPXFE3c3VHSVQtabgErkoTq9EJxUlDtvHvqsVGmqXKUq91TGUqHCF1SocOFonhfJ+wd3Necb20KMnwfpaO7eW/TNH4dp3IbLdPzGC67sn9DK8hKJJHHBL+9FsJ5O3fKlP7ZcpYYTDtKEDVfIJzBc/GZfpujIGerNgeG5YMFC3FtfmZuqVP2S56vcefJE8wTHhtUIoGKPNs954YbXKqtQQAsUKBirko8USxS5i+lkiQo85XXq1qWlQh4qVbo0BQnZaOuWzZEy2uuAswZYLOZoqQsLFyygTz8pST8P6M9h6FBs9wnZDApq1JSEdwUdf5o1a0qNGjagSRMn0uZNm/hzDh44QC9ePLdtZQWRLh6u1kiLhIBIU8VBlJC0VAW8D+cIRRx1pmLKp1jwfeF+QQoEQOtF5O8jOgBRAH/99RcXsUYtKzi7XkexYsU47H/u3LmcXgEZF4YPFLdGym2FChX4u44NXBdxv2l1RqMMm5S8FmkA+EAUL17chJB9KPpCoeXxFjn8pUuXNo4fPz4Y7Tx4wxjYBpsIMSFYsKCqJ7z+Mb3s+FuZSJAbxE9igBQBPIrBxBKXl15vNLnpTRYPtZh4YpuYYDEHb+t9VwwHCF/DIIfBNrYF1tuon4/QM8WyikIuyMtCwUDsB/lXSQHCMJWJHGFoyEWTJBykTYSG69l4AuEIRZMkyQvIUyoO83eiEL2RvB8E0O/rvembyYdo2rbr9FQo/ShSFuvgJJFI3jv4LSLfHDU3Fh+6S40nHaJBSy/QkevPKVisU4oG4rcdqyAgSTKgsCtpiZj7hDzFNQJiA15dpEPWFUo8Wu1CJoN8lTt3bho2bDi3wn0deA96yg8ZPIT/Pnv2XKw1BWJDCStHUUNF1jp+/DgNHzGcveC9+/Shq9eukU5vzb+fM2fua/P6EwoiUNGVYNPGjZQte3ZOa/DzD+DPwWPDho1sW74EkQDougDCX5NqgeuofA8xi1DHh9K2DwYYOKJik02xoN5V+vRWpwWuXZ48eVjxR60qdBVA1CpqDfTr1y9awb/YwPcFgwO+RxQqRERAdnFNlixZwrUAsA8cT2ygHgDqc+kMZg8hp8beT1wisSE1mA8EBpXvvvsubPXq1VywY/bs2QGLFy8O2LBhgx+MA7bN3hoxeJgRESAGJ6ddu3bFOhCgXQge0epPDHSvjJ4mS4QmXG/yUotBFnnusej/XOAEoEopBsKYYFKJbb0CWqMgtA15VjAAvCnIY0MagLiObGVFyxQlXCwxgfIfpjPyhIQ2P0oRREnCQOg4JmlMjhpbnp8k+QDPATyGUBaQW4ke8D8vPkff/3OSlh+5L/vBSyQphDC9ibaee8ypAX0XnqV5+27RI98wjuaBIQAGPmkIeH8gRVBRJFETQGcwxmkEyCrkmYWLFtPyFSvpv/nzab5QGlGgr9t338Xabz4u9AZrCD9qBChOGgXIY/Aqx2TtmjUcpo5IBCUaAA6WRw8fUokSJdgIkTt3HjYyJDZwIJ09e4aV31EjR3HLQ+UYEgIKMqMwYFz1Z+Awgmcex460iJhGEXw+uknFBIo7jBzYHq0A3xRcSyjxKE6Nz8c+XifnCh2AI1lRqBByLQwHSltBdBMoU6aMbctXgXzl6aqBYcQ5DJG7lggpaEniRBoAPiAYmIsWLWpq3ry5rnPnzuG1atXSZ86cOVGSdMSAbcqTJ48Jg/2UKVM8xIAfbc5Hn1C0AUQawv/+9z99zElC4CTGVFcxorh4uFnzrWIDrUgArLdRW5wAVF3t27dvvIVtMDGinQoGRVhMY8tRQh9VVIZXwHZo5aKkDwCE5Cnn8LbRCPEBBRbKv0Yo/1qNSgpQCQTzMVIm9OL6QRCCFT4pBAjJ2wHF39XmIUTF8YUH7lCbqUdo6rbrXG08OPydbZESieQDoDOa6cwdP/p71036dvYJ+nPzNQoMM5LGxdY9QKavvTegmGHuQ6cAg/heUBcgPmUVnt5WrVpT8+YtuLiyEl4elapVq9Dy5cs4NzwqV4QcNmzoUH5eseIXrxgOIEtNnDghmkwFJX/KlD/ZSFG6TOnIGgFo1QcZEsUEFQ86gGMHEZchIa8WGfRwd6e0aa157Lfj6GEfE8h9ilJutkR3GKFOFFoXxocG19VkZjkjDtsKh84j4hRyatS2fQjzh5IOZTsmBQsWZO870ij++eefV641wHErUQXw3KPaP4wMUR1fcHJBXkWkQ3wOMfDo0SOWYVH7CqkAKI7dsmVL8X1XjYwyiA9ERri7qglpu3qjyV2J5pBIYiIlcTsFKQQ//fRTWKZMmcx79uzR1qxZM90ff/zh/u+//7r16dPHq2nTpmkwWKGAIIwFtrdFIgYNJzE/qT3EQBJfkTu04kPvfgyAqKyKwjOLFy/mIn0IZcNg9jpQXRU5/sh5Qv7TlClTeB+LFi3ifv8ff/wxr1NAqxoYFpD3j/dgW/yN3DTkd9WuXdu2ZeKACRsGAHj9EfovSRgcNYF2SEYTObtYwxnlZPThwVeAyEmE+UdEWMgnKJyWHr5Hzf88RJM3X6WHfuGsPMQlSEkkkpSD3iR+44E6mr//NjWZfJD+2HyNbvsgMs9CbrKN4HsF4fUuKmdbIWGhDL5DDZU7t29Tm9athXxUlDp36kQDBvQX8tw3VK58OVaaK1asSI0aNY6muAPMwehpX/1//6OZM2fQrJkzudAeiiojIhNt/BRnSinUPMidh0PZB/Tvz17yvXv3iM9tRRs2oOUybxaNVKlTcxg/PqfLt11o/n//UfcffuB9xAWMHuWELInP7fXTT7R27RquMTBjxnRq3MgqX8YHDABoTx1uc9TEBuRCFOhDCP73339PEydO5BbWQgbmNFJ46GMCQwiMA0KO5nbVuDYohgiZE04vRJ+iQwGcUgARFIhmRfG/Ll268HZoYV2nTh0uZA0jBKJW4wMFtXEd8H4lcgTXB8YAFDCE8wsdIeJDhW4U4nsX87inwWROeOiIxKGQBoAUBGoFiIEhIqFKlFCQdQsWLAgQCrpOKOIuAwYMSC0U6jQLFy50L1WqlHHkyJHBo0aNCo5aPFBR0lzEY9o0qXhgBRiE4LmFpz1qwT/kIk2YMIG6du3Kyve4ceO4mj9armCwHDhwYGRVU2XfWbJk4b8V0JYF1tX27dvz3/3FRIN9YJ8oAoh2gqi4qoDiKqjIiroA6MOKbbdu3UrNmjXj8KnXDbBvApR/hJYh18xVKv8JBlWPIeBA0MH3jrD/hN63kqRByPmRFf3xTRy68pzGb7hCnWYep3HrL9PTAJ1U+iUSOwW/bb8QA/23/zZ1nn2CRq+5xKkCoXpbnQAxNmCMkCQt6BCAGjiYI8P1ry8OGBe/jx3L0ZPubu5C0VxEkydNYq988WLFWEaaMWMm5bX1io8KZLbRo0azUjvw55/Ftt05GqCpkJ9mzrL23FdA9MGQX4ZQlSpVhZI8m8qWKc3ylkrM53369qX0GTIIuTR6QUTIe926duMohlMnT1K3bl3ZOWOJ4vmGHAnl1t0W5g8ZoUOHjuw4wnE1FQr0Z59+QjPFOSAKonbtOiw/xIyEwN9YPL28OP8dchpS2OCwiQm853AY4drAG48aUlCyEd3wxx9/sKIOcCxRQV2p5cuXc7cpOLTQ8hrXALn9J06cYMUcMirAe+G0guyLAoHYDtvDmw9ZdejQoZH5+5CnlWjIqJ59GBSQeoB1+EwUD0QEAKIIECmLa9S6dWuOjFWIvJ422RyilpvteugM5lQwAonXE6w7SBwDeTe8A63nXLrk5aoqMr1VgTdPXn8Lzp07J8YXFXrmm5XCgQlBDO7Oz549cw4JCeHvG0UDUfgvY8aMlpi52DqdXnX2ond6F2cX55LFipCbm3VwR5gU+pMihKlw4cKvWJUREgYLJ4rFIJwLFktUKkV1VGXQQd7Z/fv3ebBC3/+Y4L3YB/aFfeDYkH+FCSXqfgBCslBRFdvC6oqBD4YFbJ9Yg5wRvf6F8o+MSXdXtPuTP5eEYBQTPfc/FncoUibQG1ny4cDPAV4+LBA2911+RksO36Pbz0IoKAzfk1T77ZUm5XLSsCbFaNExHy7emBAyeWmobsn0VGfsfnro9zLNSmJ/CPmFcqR3p2af56Lan2YjrcqFvdJoNfgOzmlJAoCMo7RfdtUIBU395vMkvNlYQiAzIWRTyGWQlaA8xmwVt2vXLvbcQ646cOAgK81QTBEJinx7FB5UnDVRQci60ooZx4v9QrZDagEKLkOJLVIkeoFC7BNV/V+I90A+U3LwFeX6ypUrfP4olhfVoQRlHJ+FtFFEnuIYIdfhHJ8/f8b7SJs2HW+L/UIhh/ECufbYDwoBwmGD15C6qjiwogLlH+/DZ0FWhOMK545zQ9QBPg/rYsqRkDURiYA0AOwfCjeuBa43rpuizOM1HD8UdHwG1uP8sd+o54rrCicW9ovjxzYASj9qBvz5559s4FFkdBw32jEiegEpDBs3buQoWwC5Gp+JgpFRWzxivvcPDqNrV7yNaVN7BRYqWNCoHGdKps/ym5lehJjuLe768asWLkmCkRrNO/C+DQBJjRi4nML0xlRCUHT3dNOS9i0mJHsBE0kwKtaLRyj/SrVZSfzAaIJif5Ad4fW3h8kmpYLBHbctcn1RJfze81CaYsvtT6gyKEnZSAOAJCHAuF0kRyr67qsCVDpfOqshQCgyJnOEjApKQjj3PYoRICllrqgGgEOHj7DybY9w20W0GhYKvCdaNacgGQRKPAwFiLxA1EHU9tcABgVELaD1NdIXYCx4Heg8ERKuj/DQagI1apfEL5D1AZAGgMRBSueSSIxmi1YoCq5uSTwRJXdgwUX4Oiv/aPcnlf/XAiER6RJRK/1L5f/DwB5/hPqrndiTd+DKcxq+8hK1nX6MDl19LpV/iUQSDShNl+4H0k/zT1OfBWdo+4XHFBBqiCwWKIPfkgbMkTxXOiFU2xq6DvlD8vbAmOWu1UST41IKMAghSgCh/ugYgKgLBUQUwIhz9OhRLkyIFIuEwIWr1Wo497xMZovMY5VEIiV0CSMGSRehvHmp1S7OaPnnqCCMLjTcQAazmXP+UbVXEj+QV6D4hwsBBgINwhCl8v/+iVT8Vc4kHljZRyu/oSsucK4vCvtJJBJJXMAQcOT6Cxq12pt++u80rTp2n6O6lBoBMaKiJYmAdc5UsWce3lp0zZFpWe8G12zSqDkEPkTIcynleiLPf+TIkRzqj1x/1BKoWbMmL3iO2le4X5AeEFvRwtjAT9ZNyPQuzs4uoTpjGsj61lckjo6U0iVMiM6QWgwVKnj/42r55whAkdULgQe5Y7Hlj0mioyj/qLzLgoxKVvr/ECBIBe38UOTvjk8I9fj3FP285BwdvPqM8/wlEokkoYTqTeT9MJDGb7xCP847Tefv+bNxkccYGQ6Q6GDORJchhKvD4MKe60RWWlF7ydnFhdKkScu1kuwdXE/UVUBNIlzPlGJSQfFrdGlAFwd0TkBLQSyoFdC8eXN+rVGjRm/kZMF9pdWqxDWIUCESwLZa4uBIA4CDg7x/eP7NlggN2qg4crg7rO96o5knDliPJfEDASXcYOAJFsV9EGomXUTvD1xp/Fy1KicymyPoxtNg+nPLNWo/4yh78cL0ZjbQSCQSyduAdKFTt/3EmHKMDQGnbvtydJxsH5gUOHEkQGSHAKG04jGxgEL5+PET8r58mYv4OQJaTmdVifvYTPpYOgMkR1BcEC21V6xYwSkASGXAcunSJfb8o+CiUhjwTXAV1wHXwmS2aMX1iN66QeKQSAOAg2MyR2h0RrO7GBicECbkqCB/HVZiKP/I+5eCTfwgtA7VdlFcDgILrptVJZW8D5DnqBGKv0blTMdv+NLI1Rfpuzkn6L99tylYlzIEHYlEknLYf+UZ9V14lgYtPU8bzzxipQrGR0QdSRILJ5sxXc3KP+ZYXGfJ24E7003Ic4jm5OjOFGIESCog2wpZzTlcb/I0WyIcV+CXMNIA4MBEiPEx3GD0dHFxdnZ3ddw+7WabMusslCr0kpUh7PED5R+TqcUcwV5/qzVaXrP3AW5NzscVgrdPoI6Gr7hAA5eeo+3nn5JviMG2lUQikSQ+gWFG2n/5GY1dd5kGLD5Lt31COBJAq3aWhQITEWtdADULaWipiyg7ydujFXId5LtQcS1NDlwEF7ItDCICNSJ/eaXEYZEGAAdGTCyeFqHDeYgBwVHz/lEhFr3+ESmNsH9Hrn+QEFAkipX/CPTBRbE/WSfhfYDbUinwF6Iz0rZzj6nTzOO04dQjFspl0SiJRPK+QI2Aw9deUEcxBs3YeZ1eBOnYEIBoADmFJg6RRgBxQTHnwvAueTsg10G+w60ZojekqM4AiQ3SfGEQEfeTq85g8rCtljgg0gDgoOiNJjed0ewBj7fqLfKJ7AHoTFxxV0wGsIrKdn/xg+JEiJTA1Cnb/L0fWPGHh00o/uFC6N5w6iENWHyOhiy7QE8Cwvm7kEgkkg9BULiRZu+6Rd3mnKRlR+5RYJiBxyppCEgcMMdybR2huoYhHUB2cnlrIN+5oT2gkPcg9zlyu0XI/Ujb1BlMnkKu09pWSxwMKcE7IMj9wQ/fxcXJyRrybnvBwUDRP85j1FhzxCRxg+sELwQmTRQqksp/0oOQWrTeUquc6OqjQBq89DyN33CFjt14wZEYEolEkhy48yyEpm2/Tj/MPUlbzj7idTAEwHgpeTecnGAEsKZootWuo+exvwtqcU+ivTPkGSED29Y6HoiI8HDT4J5y1hvN7kKukwKdAyK/dAdD/NCd9Aaju9AfVO4ajcOGvCOcDhZ1tQvyqeXPID5wrXRC8AAwljgLgUSSdOAXiRx/KP7+oQb6c/NV6jDzGB2+/pxDbyUSiSS5EW4w07UnwfTrqkv0y/IL9MQ/nGAnxvwqowHeDSj/bAQQz3U2x4Xk7VC7uLDcB4cGohodFcj+7q4aMpotWqPJorGtljgQUpJ3MEzmCLWYPNzQ7x89Uh0RKLQh4Xr2YkOhlUX/4sbak9ggBA8hgGhgMZZDRlKBu1ApqOUXoqeNpx5R19knaP6BO6Q3WjhlRSKRSJIzaB2IGiUdZhyj2btu0r3nIdZIJrHIgIB3QMgpWjhthNyCwoCIBJBzwpsDcY8dGS7OQg40sDzoqMA4p1G5OIUbTF5mi0V2BXAwpDTvQIi5AlX/vVQqF2eE/jsiKJbGef/iYiDvH+3UJK8CuQIhcrhWMJCgGJE0lCQdSls/S4SF1p18QP0WnqXf1nnTLZ8QKeRJJJIUx7MgHc3efZP6LTpLCw7c4ZaxUDhkWsA7gLlYZU3BQ1QeFjk/vDmYb921Gr6eSh0oRwQyHYojClRhOmMqRAjzCxKHQBoAHIhwrvofodFyATfH/J3Dao42MOiHKov+xQ08/6iRwKGHMkoiSYFnDB4yo9lCY9dfpnHrr9D5ewHs9ZdIJJKUCpRTtAqcseMGdZx5jG4+CWZDp1Ysckp5O6wGeRU5u7iQQczRmKelDeDNgREATiBriqPjptahLgKigU2WCI24Du621RIHQGpADoIY5DQGo9ld5ezCVnhHBBV0w8VAr9G4kEoW/YsVCBJ8nfRGzvVHqJwQOfg1SeICG5yrEIQhfGw//4Sa/nGI1p54SDpZ6VkikdgRSAu4+jiIOv19nJYcusu1TVxt0QBydnkbUBNARS4uLmwAkOkAbwdqAWiF8muNpnBcI4DNIeZkNFvcLBERUjh2EKQBwAFAhU94/52cnJw93N6PN/eXX36hAQMG0J07d2xrPixQavcdOEj9ev9Ihw/sJ4tZKlkhISH05x9/UO/evejFixe4T3giRKVhhBjCyyCV/8QHPz+rF8yZzt8PoGErL9Jwsdx/EWbbQiKRSOyP4HAjTd58jVOc1p96yClPGAtlKt7bYI0EcBFKLIwA4ehvL60Ab4xWXEM4hJAKgOvoiEAn8HDVwIik1ulNHuJR/iAdAGkASEF88sknGapVq5bu1q1bb2ShE8qvK8J73F2R8/5+vvK5c+fSnDlz6Nq1a7Y1Hw6zxcJK7blzZ+m/f/+hA/v3k8mUsIH+yZMnVLZMaapVsybdvXvXttY+CAsLo7Xr1tL0adPozu3b7EUwiEVR/mXYf+Kj9PTXG800a+cN6rvgLO3zfia9/hKJxCFAqtPZu/40YeMV+n3dZQoMN7IRAKlQcsZJGH17/0QlihaiYkUK0afFi1KpksWoZLGiVLhgQSpYsMAry/bt2/l9/82bR0WLFKZBAweyA0BiVX5RFBs2qHC9icwOWhQQKbGoDYa2gCaLhQsDSOwbaQBIQVy+fFl9+/ZtlU6nS/A8yd5/g8lTq1Y5aVTvr/Cf2WxmjzIePyQwiCO0C0VeoHxZjwnhcgmzlD/z8aGLFy/SgQP76cXz57a1HwYc87Nnz0jcA4kyefM1EIsFBhKdga3fLioXW7shKYolJorXH/a32z7B1Eco/nP23CLfEL302kgkEocjRGei9ScfUscZx+jw1Re2IoGyU0BC8H3xgvz9/SkwAEsABQUG0JMnj4VscIuePn1KAeK1qEugeB2cOnWKbt68SWfOnKbg4GBeJxGKkLjp0BIPMhHSRBMqH9obSCtRCUE5JNyQRsglUj+0c+QXbMeIMcwpRGdI7eTs5ALLniM6dBHSjvB/VDp9m8KHufPkoV+GDqXxEyZSvvz5bWs/DKGhodSje3cqVLAArV69yrY2cTCYrMq/ykV2gklM8Juzev2d6KFvGLfF+v6fU3TsxgsyO2jlYYlEIgEYAe8+D6Wf/jtFY9Z6c50ALooqDQHxMmTocFq2crVY1kQu9Rs04tc6df6WFi5eRitXrabVa9bw8lW1r/i1Vq1a0cBBg+iH7j0offr0vE5iBdGxKAqIAsiIBHBEkIpj0xVcxDXwgg5he0lih0gDgB2jN5rcTeYILec4OWDFe3j+Yc1Ffpf6LYv+pU6dmoYM+YW6C8U7bdq0trUfhgiLhXQ6HVunDQaDbe27oRi6UUxIpZJh/4kJBFgIsrj19l9+Rj8vPkf/7LlFzwJ1ti0kEolEYrJE0Jazj7k2AMZIpAmgWLGsDRA7BQoWpC8qVoq25MyVi1/LX6AAlSn/uVgqUMWKlalSpcqUPkMGfq3CF1/QyJGjqEGDBqTRaHid5CWQE7HouKaC0bbWsUAUgFbIggaT2dVkNsubxI6RBoAPiE2RcwoODnYKDAx0Cg0NdUqskHmzJUIVptO7G/Q6J5M+nIKCgtiDHJfiiJz48PBwDgvDtlgQZq7X6+MNh8L7sF9sj/di/wkJn8J22L/yPii2CEWPCa5H1OPAdsqxRb1WeK4cB+8zJJRCw3Ws0LrFFv0g9oV9KseA98Z17XF8eD3q8eG8sV45LpyP8vnYp8EQ/3WLSWz7iHpN8Byfp9QuwHelnCueYzvlvXGdB96L13HM/LcQspT9wwAQM+yfj0lsi/0Gi/fx92T7rNjAeuUeCg4OorCwUDIZHXMShb0NAixa+f255Rr9vOQce7cg6EokEokkOkiFeuwfTrN23aQf5p6k+y9CORoAiyPxch61zrmvk8Fi4uJs7XKktPKN+k6jmI8hA0CeiApkD3wWXsdn4TOVeVyRLxSwTWjoS7lJkUliQ9mXImexDCE++03O530DDzgMT3Ag4Ro6Gvi1IR1CXANn1AMQ35XUE+0U+cV+IDAAHj9+XN2tW7dU+fLly5QuXbos5cqVSz969GjPFy9evNP3IvbtdP3mTY/JEyeomjSsR5kzZ2ZP9scff0w//fQTnT59+hUlUXwuffnll/TRRx/xtljwvEWLFrRmzZpIpTEqly5doqFDh1LJkiXZO54zZ0764Ycf6MyZM3EqiZg89u/fT99++y0VKlSI0qRJQxkzZqS6devS7NmzKTAw0LallfPnz1ORIkVo1KhRdO7cOapXrx6HrolrRlu2bOFtHjx4wK+XLl2axHWkDBkyUvXq1WnhgvliMBeKbQztPzxcR9t3bKe2bdtQnjy5KV3aNOK9pWj69GmvfD7IlTMHValcme7du2dbQ7Rz5w5eP3jQIDpx/Dj1Ete1RInivC8U2encuTMdOXIkzusQFUyguCY9enSnYh8X5X3ky5uHvmnShDZv2sTboGhPrlw5aYc4btCnd2/eDsu3XbpwbYDq1f/Hfy9duoS3icnsv//m12fOnEFh4Xq2cMc1DWOS3rJ5E3Xt0ok+K/ExZcmYlvLkzEoN69ehpYsX8UQeFRgI5v0zhxrWq025smWmbJnSU8XPy9GQwQNZgHAU4LBSq5zIRdxzJ26+oO/mnKQFB+6wIUAikUgk8YPUqDN3/Kn3gjO09exjMXaaOYXKEYIBoFgvWriAatf4inJkyUh5cmWjju1a07FjR+M07McGUvkQ0g4DAAr7Kvr2ihXLKVPGDNSr109cBFhh6l9/UdYsmWnevH9pw/r11LpVK8qRPZvYNiP976tqLDug1sDZs2dpwID+Qk75mGWJMkLm+u23MeTn52fb00tgVNi2bRu1a9eW8ufLy9vnzJGdmjX9hv77bx4bBZIjkBfdtRp2GqF4NOpHORo4d1wDk9niKn5/brbVEjtDGgA+EEKZdOnZs2fqRYsWufv6+vL3cOXKFfWYMWO8Ro4c6SkU7ree7nz9/DX9+vRxmzh+rFAk89KsWbNo2bJlnP+1cOFCat++PSvWUa2wqNqPkLBOnTqJAf03NghUqVKFq8d+//33tG/fPtuWVqD8d+jQgcaPH89KNwwBCJOH0ovPgbU3Nv755x9q2bIl70+cPxsXpk2bxpMRjBM9evSIplxi0oOCfPLkSWrTpg2uETURinHRokV50sH7unXrxscBA8aKFSto3vz5VLxESdqyaSM5xWJpXrNmNXXt2pV8nvoIxb2XeN5NPH9KQ3/5hdavW/fKRIvPCBCTnz6K1Vyvt0Y6HDp0iDp27EiHDx+ib775hoYOG0YZMmSg5eJ69/rpxwR1QUB3AWyL9+Bc1opjGDduPKVNl1ZMoFt5m9p16tDw4SOocOHC/HfDho3E9/Q7Ly3E9cRnli5VmsP48V1GndwB/p4y5U82nhQuUoxDLDHRxVYXAee1ccN6+qHbt3TyxHH6ttv3tGL1Ovp93ESOCOjb+0ea9tefZBQTvMK0qVOof9/e5OrqSnP+mUdLlq+i5i1a8ncQ09tgr8BrAK+/UQisf++6SUOXX6QL9/wjhS+JRCKRJIzbPiE0eq23GEcv0O1nIdw9hTsF2KkhAM6Rcb//Rn169WSnAuSecDFvb1i/jnr/2IMePrhv2/L1YG6HLAAjgLXHPTz7VsM+nBIw2Ef13CtRBv8K+azbd924LfCgQYOosZC1Lly4QH379qGfev0kZLcWtGnTJpY5IKv5+Dyl38aMocmTJ7HCH5W//vqLOrRvRzdv3OC6A6vXrKUxY36jO0Le6f7DD/TLkCHJ1jkAuchNKMBmM4oCOmYUo1r83pAOoDOYPE1mi0wFsEOkAeADceLECfW5c+fUMT3EUD6F0q29cePGWyWtizHcafmKlal37tjuBC87lOu2bdtSs2bNhAI5nKZOnYpuAjRv3rxo3mkYBDCwQ/Hv168f9/BfsGABVa5cmXx9fWnt2rW2La38999//J5s2bLR4sWLafDgwTRMKL/Lly9ng0Bs1mpxTnw8UNz/+OMPMan0FYpsQ1agcTxZsmThYzh69KjtHS/Zs2cPe+dXr17NRoT169dT8+bNWXmGEo6IgP79+1O9eg2oZp36Qlkdx0YPtfrVbiYPHz5kr/mGjRupvzjPSZMn02gxiSGcDecSU3mOD7QWLFKksNjXJs6tGzRoMK3fsJHPBdcHnv3XWe4fPXrE30kLoTD36dtPnEN9ate+Pf09628aN348b1OtWjXqLibcPHny8N//+9//qHefPrzUqlWLJ/sG4lq6ubnR/Xv36NatW7ydwsmTJ/hzcubMRTk/yk1OQjDA4G4N+IoOBJGRw4eyoDV/0RL6qXcfqlO3HnXq8i0tWLJMHENemjBuLLdIVFiyaCG5e3hQjx97UZOmzahe/QbUp19/OnDkOEd52DsQTJVCf73mn6F5+27TsyBdnBEWEolEIomfML2J9l1+RgOXnKcL9/25oKrGxdkujQCPxfy8Y/s2VvqjAsX80sULsTon4gNGALTzRVtfg8lMRvHe1xmjEWXZ9JtvaPmKFdRXzN9Tp06jzz//nJX7ZUuXUras2Wjnjp00YsSvNHbceBo5ahQf32Ehg8FooIAo0L/+msKf/ceff1KPHj257kC3776jxYsWk6urm5Dh1tHVq1dt70h+oG6WRu1ijaIQi6OB+0drjaB1DtUZUolbx05Nb46LNAB8IC5evPiK8q8QFBTkLJY3/rGJgdgpJEznNfWvKS7wCMMAgFB+DML8Y9Zq6auvvqICBQrQypUroxkA4BlOlSoVe3ChNGPx9PTkFAC8Hx5wxZMLgwBCwWBB7t27N+8P0QPYf/HixVmJjk3pg9cfLezKlClDjRs3jlTOkX+OdIBGjRqxEo4ogpjgs2B0KFeuHHkIRVM5VpwXJiBMUL6+fhQcrmerd2px7Dj32ECUw0ChqON1HDeU5jZt2rLh4vz5c6wAJ5QcOXLQmN9+43QJnD/2h1SI38eO5eu7d8/u1xoU8EXjPBA1gTA7vA/XHAq1p6cXb4NrpOYifdafLCr2K98TXgPly5enggULchugEyeOR36/EBow6eIaflqqNBcLQqs/sTN+PSbw/qOdUNv2ncT3WSLa95QlS1aqWbsO6fU62rnTmo4AcPwW8TloOYQoAaBWazg1BK/ZKwiggGcK9+DR6y+ox7xTdPymL0dYSCQSieTdQG2Am0+D6bu5p2j+/tsUEKq3yy4Bj588Ij8/X9tf0cH88uDBPX58M5yETGLtgKTTG4UsEP+8lD9/fho1ajSnjWLeh0wE2UiRa/6cMoU7I0HWgfzVtGkzlgsePHgYaQDAMa5atYqeP3vGBQgrV67CDgqAxxIlS7L85+PjQ1evXOH1yRW0zoY8GaoT1y4Oed2eUYvvFjURLBGk0htM7rbVEjtBGgA+EGJgjXM0EYNrhKJ0vQlGk0V7/dYtNyhvGIQnT57MYflRlxEjRnDuFQbfmJMJFMclS5bQyJEjI7dHygAUSYTlK+FaUFQV7y+U9pjkzZs3UilVgIKO8H3sA0vUY1IWhJpBSY0tDx/AeBGTXEKZRYQDettCsR85YhidOnGMdLq4Q8tQc0CZkBRwvFDmMYlFNYy8Do1GS6lSvWpoqGZru4MIhdcZFDChon7BqlUrOcTujz8m0/Vr1954sodhZODAQXytd2zfEZmGgdoFR44c5nP8pllzVv7jU8p32RT7UyeP088D+lLvn3pELv379qKjRw7x65jgFXr+1Js/95chA8V2PWntmlVsDLBn2BsllP/bz4Jp/IYr1H/xObr3PNT2qkQikUgSC0QD/Ln1GkcDnL3jz1FXMATYi33Zw92DFeu48PJK9ZbGdCdSq6xzPqIA4kMjPj9NjG5H6CoA2QFOoqxZs9rWWsmUKZN1v0LGUaITIN9du3qF10Gm7NmjxyvLzZs3WF6Awyc5w6kAGqssHqYzsjHK0UALbY1a5YSuYigublstsQOkAeAD8cUXXxiEIhqrppk/f35TgQIF3ijmSCiLzjqjySM0OBjuSC4KB+V9xowZ0RaE2j9+/JgH8qiTCYq1QMFGEb8xY8ZEbo/Q+5gKMSIBlDx9KM0JAftQDAgoQhj1mJRl79697Pl+k5BxKL3jxo2j337/nZ48fULTp06h1i2bU/t2bTnl4EMByzkwogrvayYNXMPZc+ZS585dOGVgxPDhXMQQE+XTKGH2CaFO3bqcfrB37x6O2gCon/D48RP2/Feo8MVrhQjfF1YvxIH9+2jO37No9qyZ0ZaDBw7w65kyZ+FH0L5jJ5q3YDFHZixc8B/1+L4bNapfh0Ma3yRsMSWAy6fko5657UeDlp6nNSceUHC4Y+YKSiQSyfsAU+nJ277cUnXxobscPYex2B6iAfLmy0958+aLdX5GtGLtOnVfcawkFOwTTiWl08+bqLGpvLxeKzNEBU4c1EgCcDyg6HDMBWmbiCpAlGlyx8XFmdy0au4IgPo+jga+endx/uKZSmcweQh51g5+bRIgDQAfiM8++8zYvXv30EyZMlmUQd3V1TUiV65cZqGABwsl+I1MjQaTWWuxRGi8PFCw04nzthBuDytsbAsq5ytRBijop+TTowgdcteV7ZBvH9NbjskAijrwT6CXF+9RzvPXX3+NdixRFxgXUFDwTfDw8KRvv+tBBw4dpQkTJnHYOToENGxQn+7fT3jhnMRE6ZqAc37d5IlriQ4NM2bOpPMXLlKXb78VayNozpzZ1KtXr0hFPiFgUv22a1eus4CKv+h4cOToMQoKCqTeffvz668DIYNgzr/zKTBUH+fSsVNn3g5gv3Xr1aftu/bR4qUr6ONixenyZW9q27oF7dm9y7ZVygeCplYo/uEGE607+YB6LThDN54Ec+VqiUQikSQtMAK8CNbT5M3XqP/is+QTEM6RAIjISslAGf5r2kz6rFRpcnd3j5SzIM907/kTFSte3Lbl2xFVBlv7QPoAAP/0SURBVEML4KSas6LKh0gZ0OkNsS5BwSHUvEUL3i65o0bKpZCDwxKQRmGPoMAxUgGEnuEuCwLaD9IA8IGAUv3zzz+Hrlixwn/IkCHBPXv2DB0/fnzQrl27fMuVK/dGrkSh+LugUieKuqEgXerUqejOnTv0/Plz/pzYlqiWZBTUg3ce7fygfKPSvLKdMpBHBR56xfN/+PBhfowKiuzF9PpCQUSePPa5e/dujghQPiPmEttnxgVCskJ0Bi5qly9vbur5Y0/as3cf1axZkyvw705i5dNsNkXWRogKWukA5OQrCvXrwHmju8Eff/xJmzZvYU8+oiUevKERo3btOvwdLZg/n+7ce8Ce/CxZs9LXNWratoifz7+oyI8oPARrfmzfEZaYhg38jciH+g0b0Zbtu6jfgIEc5vffv3NtW6RccKoqW8jplUdBNGzFBRq52lt6/SUSieQDgMi6PZd8qN+is/zoIsQGjRijY0xLKYqPcuem9Zu20F/TZ1KffgNowMDBNG/BIn6OwnnvijJn49qFCbkpKfrcIyoze/ZsLM8o0YKxyQ9YYsoQyRmtUIBxvJA3HdHgD/0ChRHD9MZU0DlsqyUpGGkA+IAIpTiiUqVKhuHDh4f8+eefQd27dw/Lly/fG4/I4gfpJYZ2lVbtQu5ublzxHykA//77LytgMUFueFTPPf7GhIABO6phAMX+0KYvpjIP5RLV/4FS1V8BOV9o56fknytg4CxVqhTn3586dYqr/ccGagvEplDHBobgJUuX0dw5s8lstBb/AwiXS5c+PT+Pq55AYoHK+v/8MzdaLtujhw9JfJ88wVWqXCneiRvXHZ76Xbt2RbvOqPaP7wORBAajVcnUurqSp5c1ZO7Onbv8GBt476effsoVdmf/PZOuXPamb5o2F9c+k22L+Pn665pcGHH1qhVsBIiNx48fRaaGwNM/fOgQcc/58N8A91HWrNk44DChUSLJFcgoECyxHLvuS78sv0B7vZ85ZD6gRCKRJBcwBF96EEij13jT5M1XufiqVigpKTkYIG3adNSyVRsaOfo3Gjr8V6pum48TE2dbMWF4tBPbCAC5peqXX3JEw6FDh+n4sWO2V6IDWTE2+TS5Ai84jACIAMB1c7Tpn89fbS0IqDPKgoD2gDQApDCEYu38999/u48aNcoTy+jRY1JPmjjRdc7smZF9YlFQD8VZEL6P4nILFizgXH4saAWISvrom68onDVq1OCKrkgFQI0AhJx7e3tT586dWTGFkhoVbIvuAPD2HjhwgOsGIOQelV/r1avHz2OrwI/PrVChAg/6Xbp04bZ9O3fu5ONChX+kIeB4jx8/bntH/JjExHX+3HkaOnggtWrRjNvK7BX7mjhxAq1csYKjDmrWrGXbOmnAufz5xx/UsEED2rBhPS1btpQaN25EFy6cZ+9/1apV2RAQHwcPHqRWLVvQgP79+Pixn7Zt23CthkKFCrI1HeB8UGARqRvz/5tHixYtpJUrV9D06dP5dYV06dJT2fIVeLtZM6bxYw1xHV53HAp5xGd06NiZHj96TDX+9yUN+2UQ7dyxnfbv3UMLF8ynls2/oXKlPqUQWx0IGDzm/TuXalb/ihaI48J2C+bPo/HjfuMIgqbNW/J2KRUo/vgJrDr2gPosPMM9qaXyL5FIJMkD/1ADLTtyn35b602B4QahqDizwiKJHThk0CIQE5vOYEr0+axWrdpIc6UXL54Lua4ZjRo1kvbs3s3yzey//6ZvmjShal9W5SjNlIRG5cKecK4HYGe1jRIC0gDUKmecv6vZYpEFAVM40gCQgvD09LQEBgY6CYXPY8SIEV5Yhg8f5j5yxFCn38QACwUeIIR/1qxZVKVKFfa+QpFHgT+Exc+ZM4dDtJBzroRfocc8vPYoDIi2fsg5g6IO73a/fv1YcYRVF4tCnTp1OF2gWLFinEKAv1GFH0oq+u+jiB32H/U9+NypU6fyZ2TPnp2P8euvv+ae9sh1R+9YeK7RgkZB2UdMgwImrHC9iVq0bkNfiuO/7O1NzZs1E5/7P5o8aZJQnAvTwkWLWAlX4CI4Yn9arbV9YEzgtY5NScb7XF215BLLa2iN8/3339OTJ4/589u0bs11B8qVL0/jx08Q30UR25axg+No3rwFf2eLxPHi+NGH98Tx42w8+OWXodx6T6Fly1a8HikbHdq3p67ffkvXovTSxTyOvrWVq3xJqdOkYQUcOYWFixR55ZyVa4tzjlp9GH8j9LCz2Hfu3HlotvieGtarTbVrVqeBA/pyVADOTyWuC8Dzhg0bU4TFwp0CsF3vH3uQykVFPw8aQq3Ed5QS4bw3IUj6hhho3IbLvIQbHG/Sl0gkkuQO8to3nnlEQ5ZdoAv3/EnoKZy25ShmAJbTIMNAsY8DbIN5X6PVCHlHxfIaZKkI21Xy8rK2HY6KEhXK8kIMGQJADoAcEVW+QDHg/+YvoK7dvhOyWxqaMH68kPWqU40aX9OQIYPJ2/sSy3qQNVMaqIoP2SAc9QAcMBXAXdw74n5RGUwW1whZEDBFI7+8d6D1nEuXvFxVRaa3KvAy9jkJ2bZtmzYoKCjyOxODj9YcQe6oUOrm6sr99aMqz0gDQAs4hNVDEYQiixB8hO9DAY8a7g/Qpu/WrVvs1YbCDeUZj/DQIx8d3vmYCjJqDSDUHAopJg/ksMOQcO7cOfZgly1blqMRooKIAnwO3ouWhAATBrbDcSkV9AGiEY4dO8bHrrQBxJAbivw1o5ncXTWk14VzGPrTpz58nqiBUKAAPOfZoxkg7t+/R2fOnGWjRb580avtIhoClWlRLK9GjZo8MSps3ryJ+/HjXJRQvHXr1gkFvB2HuW/dto17/StFF3GN8+fPF01xjw+E0iMc7tatm/Tiha/4XpwpY4aMVKhQochUhqg8ffqELntfpsCgIL7mMB6gJgOuCyYlWKfRk792jf/RmdOnOH/wl2EjXvnu8D2fOnlCXGN/qlK1GhtoooL0g3v37rKHX0npwISNY/roo9zRhAWc962bN/h+QwoHDApIRUBlY3x3KQ1U+EdRqSuPA2nSxqt07l4AC5gSSUqiSbmcNKxJMVp0zIeEwGZbGz+ZvDRUt2R6qjN2Pz30C7OtlUhSDplTu1KrirmpRYVcYix3JhRvt/eorevXr9H1a1eFYl2KsgnZJ6p8o4C5/MyZU2zY/1jIQc7OLiz74L3oyZ83z0dUVsiRUUF64549u1lGQxehmPM5Ij5VKhcqX/5z3iYqkMfQjQmyV1hYuPg8J0qTOg1lyJCBcuTM+YpjJ6VgFjIbZFCVkC893bTiWttecBCQAqHTGy2ebho/lYvzey+E1Gf5zUwvQkz3Fnf9OJ9tleQtkAaAd+B9GwCiAstbcLghnRhQNV48ADnOV4mQtTC9gfvZu2nitnYnJVENALv37ImsifAh0RmMpBfXBl6Au7dvUf06NbkGwr/zF1Gt2nVsW0niA78itcqJXMTvaceFJ9zf3zdYz8YViSSlIQ0AEkfFTeNC7Srnoc5f5uXQbb24/2WzltgxmayOA41KRe6uKc9g/yGAHKo3GjkiwNomz3GAASQ4DPUbIgyp3LXWvtHvEWkASBxkCkAKxWA0u4nJTOMmBh9HUv7hhYWX28XJmVzjCXVzNDB5641m7oaAdjWHDh3k9A9468uULWfbShIfSBlF7iiu45JDd2nU6kvcbkrKjBKJRJKyQLrW37tu0vCVF+mRX1hkVJfkVZCuhwrvyGvH/Cd5PSgIiChaOF1MCTSu2gsouK1ROSMKWQNdxLZaksKQBoAUiFCC1aj8j9A2DNqOAlIHoPwDN1cYPvipw8NGEYOR8/MQFYHifFs3b+L0iiZNmnG4nSR+kCuqFRPabZ8QGi0U/ynbrlGwzmR7VSKRSCQpka3nntCP/52mvd4+QmaISPGtApMEcUEQ2g/FTi9kCaHU2V6QxAVuIXj+4YALE9fM0QoDu4pzh/4hZE9PWRAwZSINACkMhP6H6QxeYtBxRkVOxwr9N3ObH9Q8UFr+fSjc3Fy5vkCaNKnJ3f3DdURBKBb6+cJNjQkc94Ovny/dvHmDazG0atPWtqUkLuAZUjs70fGbvvTzknO07fwT0htlvr9EIpHYAzDsjlnrTSuP3udIL2kEiA0na50gcWHgUICsJYkfOF0gj8IJo9M7lsMA5w4DCNoCGk2Wl1WkJSkGaQBIYYhBGYX/1GhFolZFL+Jnz5jFSWNSQi6fKkbxwg/B11/XoGfPX9DBQ4cpTZo0trXvF4sYebkfrXiOSryKMQgF+k6euUBXb96lQoUL8zrJq+BqaVSobEx07p4/jVh5kW4+DZZ5ohKJRGJHYEj3CzHQhI1XaeKmqxzmLo0ArwIZAimEIFxnYAeDJH5QtBlyKWowIRXTkYAOohW6iDUlOcJxFBI7QRoAUhBiEnPCD83F2cnZkYqOILQqRKfnyRqGj+QwaWOihLU8ZmX99wWnQyDsTGirmLCjRkREPTbFKCCJDi4LPP+IKll57D71mn+angSE216VSCQSib0BWWLZkXs0crU3PRXjvRYFX2VdgGggshFyFowmaLUMGUMSN7h7cL2cXZy5M4CjXS8U4hZnrA43mKK3kZIke6QBIAVhNJm1iACA8o92Ko4CQqsQYuXKOWpysgaYmHFNWPlPBhERKQmEriHfP9xopqnbrtGULdcoIPS9d7KRSCQSyXsGvdt3XnxCw1ZcpLvPwjgSQBYHjA7aA0KpRQQAHA3SBBA/kEtRlBrKv1CEbWsdAxg+NGoXMhhN7tBRbKslKQBpAEghcO4/Cv+pXJzQc9VRgJJrMJk41AiDjMTafgbXBKFnUvl/MyDnIewfgs3MHTdo1fEHFGaQBY8kEonEUTCZI+j0HT/qMvs4XX0cxEVgpREgOjACIN0SYe1cZ0gSL5BR4ZARijDLrY4CfjVIA3B2dmYdJcK6SpICkAaAFIJQ+jzFgwpWRngwHQFYnaHsRojxBL1WJUR6Mbmg9yxC/tG6R5JwIN8h7P/e8xAatOQ8LT50lwVBiUQikTgWKNruG6znDgEHrzyLnB+k9vISGACwmExmqywmp8t4QUFApF1y1IQDXSx0A4ARwBIRoTIYTbItYApBGgBSAAir0RlN7moxEKtVjvOVob+qQUw8MHrI0H9rNASuibOTc2TFf0nCgGAHz//p2340aOl52nXpqe0ViUQikTgqzwJ1NHqNNy04cDsyQkxOrTbEhUAtIe53bzQ5XJG7NwX3DbpzGU0WNpg4EqgFoHJROYnzdpcFAVMG0gCQzImIICe9yewmpiRnxbroCCBPDz3/4el2JKNHXMCYjOuBGUYq/28Gt/kTy9VHwTRi1UUO+ZSeDIlEIpGAZ0E6mrXrJo3fcJm7wKBGjJxhrUDWgMyByFNUupedAeLHGjXB/fEdKxVA3B8ertwWUG0wml1tqyXJGKlZJXPMZrPaZLJoEQKPQcURgHKGnDPoaAgrcnRlF6FkYXoDVzBGjplU/hMOFH8ILLsuPKUufx+jR37hUvmXSCQSSTT0RgvXhJm06QoFhhmE7OHMEQESKyohi2HqDNM5Vnj7mwLxjOVW8R/kNke6VHDY4dzD9UZPi0VGASR3pAEgGYPCf+EGk6eL+FUhrMhRQIE7WE4xkDi69x+TB0LJEHoHyzJa9EheDyZhhHIihWTu7ls0bOVFCtXL8EWJRCKRxA5qwqw89oB+XXWJbvsEiznEWSg1thcdHE49VKHSvUUottIIEB9w1sFpx2mbRsdJBWDjh9BVhJzqLO6RVNBhbC9JkiFyaEvGCOXFzWyJ0EL5d5S2f5hU0EbFakmUBkSj2cxKLIeViclX8npY+XexVnX+e9dNWnjwrlD+HSsfTyKRSCRvDpS2fZd9qN+is3TzaTCphTInIwGsoBYA5BA4JPRGaVCPD3StQt0uOHDQHtBRwO9Fo3IRsqtFK2RXmQqQjJEGgGSKJSLCWac3ecDji0HEUYDyj8ESVkRHD3U3R0SQTm/k3Du1Wir/CQF3DJR/nRBO/thyjRYeuMvPJRKJRCJJCHBu33kWSiNXX6L7L0JtkQDSCgBgAIBDwtHa3b0NWo3a6tRC/SYHwtVar8zJYDS7iZ+S/OEkU6QBIJmiN5rdxdDq4kjefzFYsLUU1kP0uHdkYAQJD7f23rUq/3IMfR34mSDsPzDMSL+vu0yLDt7hugkSiUQikbwpF+8H0LAVF/kRc4s0AljhaEQn5Li/XVHAffv20Zw5c+jOndu2NfYJ7hdEAljbNztOFCLOG10BTJYItclk1thWS5IZ0gCQDBEDqspoMrsKJdgJefCxsWfPHurduzdVr16dvvzyS/r2229p3bp1QmkMt22RssAkgskE3m5rAZXkg6+vL7Vo3lwszejFixe2tUmHYjE2iWuCidbJ6dWfaVBQEPXv25saN6xHFy+ct611XKzKvzPpTRaasPEKbT//hPM5JRKJRCJ5W87f86dBS8/Rfm8fa2qZWJILa1evolpffxXnMu2vKWTQ621bJx6IzkQ9AJZVdMY3NrTPFcp/j+4/0IH9B2xrrIwfP46+/ro6/TF5MplM9qEwa4Q8i0jetzWWpFTgvHQRJ66XUQDJFmkASIaYTBaN2RKhdtcgjMa20saDBw+oYcOGVL9+fZo2bRrt3buXDh48SPPnz6dWrVpR1apV6dKlS7atUw56g5kHR2sBkeQ1VgQHB9OaNavFsoauXL5sW5t0ILfOZEbYegRPsFhiEhoaQju3b6Md27aKSXSfba1jgt8IvDMI9R+4+BxtE8q/wSRDEyUSiUTy7qB7zO/rL7MxAJ1lkosR4PDhgzz/Hzp4gA4fOvjK4n3pgk2WSHw4PVUFL69FyG8m7hCQUKDcm8VxGY3RQ+M3bthIe3bvpm1CroHcZQ/AqeWqRfHECNIJOddRgJEIRgDUAUA3M9tqSTJCGgCSGULZcxaKjDvC4NViicqjR4+oU6dOtH79ekqXLh0r/LNnz6YlS5bQiBEjqFSpUuTt7U1jx461vSNlwJVSxYQASynOO7nh5eVFzZo1F0szKluunG1t0oBrgdw6FNv5tFhRKl60YKwefk8PT6pVuw7VrluPatSsbVvreMBWhJ7NENAGLjlHB68+d6iCOxKJRCJJep4G6GjMWm86ccOX0JxInQwcFajID77v3pPmLVj0ytLt++6k1Wp5m6SAiwKiHoDJLJT6d1duGzZqSDVq1KAGDRpS2rRpbWtTPqjj5SrkW8h2RgdyTkCHEefuFKY3eUVEyCiA5IY0ACQzDCaLawRFqGE5i+n9/+2339jjX6ZMGVqxYgXNnTuXDQJQTAcPHsyGgX///ZfKly9ve0fyB85tJfQf55wcSZ8+PS1avFgsS5J0MkUEBEL/YTlF6P+zZ8/IZDSypTwmXqlS0e/jJ9KKVWspf4ECtrWOBfLMoPz7BIbTqNWX6BCU/zcMRZRIJBKJJCFcfxJMQ5adp7UnHgrlF4pd8tBpypUrT42bNKUm3zSLtnzy6WespCclqFGErk2QXYzvWBSwb99+tHnLVvqhe3fbGvtBiW4N1xtijeq0R5QaCBZLhEZvNLnZVkuSCdIAkLxwEoOoJ7d8i1EE78KFCzRv3jzy9PSk4cOHiwG/nBh4o0fVICrgm2++oS5dutjWJH90BiOHqHGeVEyLhwMBxRWGEDxa8/6lsTQ+hLzB+ZjwyvRZcJZO3vIjs/T8SyQSiSQJeR6spylbr9HG04+EgmNNP3NsrA4LzL7hOoM0wscBZDrIuSYhp4Q5UFtinDPOXW80eYh7Q+qcyQj5ZXwgYAG8ffu2y6BBg7yyZ8+eWQygWct//nmmlSuWu5iN+lcUwIULF5JOp6OyZctS6dKl41QQkZfl6hq99WZAQAAtW7aMGjVqRKlSpeJtsmXLRu3bt+eIAn0sRWJSp05NXbt2pbt373KtgZIlS/L7cubMySkGz58/p9DQUNqxYwf973//48+Ep/zHH3/kOgUxLZybN2/m9x86dIiuX7/ORQvTpElDHm5aql+7Jh05eJDzwh4/fkTjx42j/PnycQuVUp99SkuXLuVzjwrOqWyZMvRVtS8pLCzMtvYlY8aMJlethob+8ottjZUF8+dzWNKNGzfo4sUL4hq0o1RenvxZVSpXok2bNr5yPZ4/e0afffoJFSxY4JUiiziujRs3ULNmTSl9urS8708/+YQmTpxAPj4+kdfh2LFj1Fhc/0JiHxgQsV2a1Kmodq1atGXLFgoKDuVwvnBxTVs1b0qeripxHDpxPR5TpQrl+O/UHlpaumQR7y8wMJCaNm5ImdOnpsuXvXmdAiIGbty4Tn9MmkCVvyjP78VSttQn9NvokeI7vfPK97Nr53beZv++veK+vEUD+vWhbJnTR75v2ZLF/H3H5MqVy9Trx+6UO2dW3rZIwbw0aEA/un3rlm2LxAfKP3rN3vIJoR//O0WXHwZKoUMikUgk7wV0mpmy5Trtu/yM45phjE4MDAYD7d+/lxrUrUVpvdwoS8a01LP7dzyfR9jC/d+WI0L2ypsrG5X5rIRtTXR6/vAdZUjjSUsWLbStsdKkUX0+ljOnT9HuXTupdYum5OWmpvRi2yYN69G+fXtYdkMkAGZhODIwHSOHf+XKlVS5UiXycHcjdzdX6tG9O1329o5MXYjJL0OG8Lb9+vWzrRH7E/Jd61YtWWbCPnfs2E7Vq/+PZTbIbi1btqDDhw+/EimJv1EPa+DAnyl//nzWcPQYS6aMGenB/fu2dyQ9+EyVEGD07PhyjFQARAEgutdiiXAxmsxJF0IreWOkAeAD8eTJE2ehYKeeNGmS59OnT52hkJ08ccK55w/daNaM6a8UR0HVf2xTuHBh9vQnFFSLR0RAx44dOYoAxQO7detGJUqU4MEZ6QNIG4hZcTUkJIROnTpFrVu3pl+EEl2oUCFq06YND8CIQBgiBurvv/+emjZtytbfli1bUvbs2WnGjBnUp0+fV5RyKM44/unTp9NXX31Fh8SAXb9BI/q6Rk0uVtOhQzua+tdfXG1/hjj/SmLSQDTDw0ePqGeP7qy4RwX7wj5DQ8NeUWYBFHOc07Vr12xrrCjHASNDrZo16bp4vWWrVmwcOX/+PHXs0EEo9BttW1uBcon9QamNOXH9PWsWderYiQvX1Kpdmzp17kwZMqTnieynH3+MLGSzefMmunr1KhUuUkR8H9+ycaVy5Sp05Mhhatu2DW3ZuoWcnZzJVUyS1cT16dSlK4fuubu783XC3x07dRETmTXcH8IADAT4nnxjdCY4dvQoNWvSkIYOGcQpC+07dKK27TvwvsaM+pXatW5JZ8+csW1tJSzMel3mzvmbalX/inZs30oNGjamps1b0sMHD1jJX7ViebTzv3fvLjX/phELBU2bNadfR42hRo2bsBFh65ZNtq0SFw77F8r/bZ9gGrHqIt14GmJ7RSKRSCSS94NviJ5Tz5Yducd/v2s6AOSVOX/PpBbfNKZdO3ewMSBYyG/z/plLPb7vBpnRtuXbAXkBSnFcxfWCQ4JZPvL1jS5PhAoZA8c2cfxY6tKpPfn7+1OHTp057WDvnt3UVijge/fsEnMzlGqV+AwLPX/hS716/UStxGv379/jGkrt2rWj/fv3scx5/vw5296jAycDPuvBg5dKOWQOg1CYIZ/069eXOrRvL5R/DXUSx/D555/T+nXrqOk3Tej48WO2d1g5cfw4NWnciGYKmRROqjFjfhMy6w+UKVMmllnrN2jADiBPLy/bO5Ie3CG2HvmcMhGb7GqPuGrUuOZOBqPZTUYBJB/kF/GBOH78uPrgwYPamFZLKP4o6nfnzh3bGmJPMlrRacSglydPnldC/+PjL6FUr127lipUqMBtAqGAT5w4kRYsWEAzZ85kBRL1A2AciAkUYnz28uXL6e+//+ZIADxiYkJEwuLFi+n333/nfeFzUJcgX758/DlxdSLANhUrVqRly5bTmLHj6e85/3Axw4cPH9KIEcO50OHSZctoitjfdDFwjxg+gieF33//LVEHywUL5lO9evU5t3/SpMnis2ZSz54/8uQ2ZPAg21bxc+niRRo58lehZGvon3/niesznfeFWgGzZ8/h7wzXCmDfW7ZupX/++ZcmiOs/fsJE+nfePPp15CgKDAigHdu28Laurm7UvmNnGjtuAk9SqVKnph4/9uK/fxPLZ6VK8/7i4+d+vdmwMeiXYbRg8VIaN3EyTZj0By1cvIxatW5Lp0+dpG87d7BtHZ11a1ZzocMly1bxe/78axr9Jr4nCA1jfx8TzcoOIeXWzZvUQRzvr6N+o779f6bhv46mFavXUYtWrW1bJR5IEeGw/0Ad/bLsAnk/CHSYCVQikUgkyQu/EANN336DFh+6ywVp38UIAAV/yeJF7LSJCua4o0cO08aN6+P0nN+/f5/OnztL56Isly5eYOU9McDn7hHKfveeP9E/8xbQ2PGTaN6CxUJWKE8BAf60QshscPooRQHhRFmzejU7q6ZOncbyHGSjJUuXcRRpVPn2TVghZNE+ffrSnLn/0MRJk2j2nLlUrnx5rpc0YcIE21bWSIq169by50C+nSS2HfDzzzRu3Dj67fexLMcgUnP4iF/fe7FBdmJoVFwv4V1rJqQUELDspuX0Bw26nNlWSz4w0gDwgTh79qz4IcSeBwTFESHuClDSMWBhcEVofkLx8/PjQdHDw4P69u1LxYsX5/fjb1hBYYmFVx+fBWU+JhgY0V7w66+/5udIH8B7ihYtyh7xqVOncjQB9oVK+Xnz5uVtcV4I9Y8NWGJRvDBv/oL8nuxZM1PHTp3ZIgpv9bp166l8+c/5s9KkSUuVq1ShXLk+4rQCpA4kFrVr16G/xPHny5ef6yogfQEefKRG3Lp1iw0SrwOGD4TiN2/egr6uXp1TGrCvzJkzU5u2bWm+eB37BbhGuXPnpgwZMvD1x5JePG/XoTO//uK5L5nFdVOug7t4HfZiKL1ubq78Nzz4ryvoA6Uck3+Vql9S167fUdas2fiYPD29KGeuXNTzp16UR3xPV69c5siLmOB9M2f/Q0U//pjfh/vlK3FuhQoXpvv37rLXX0HpL6xWqSPrN+DYc4gJPn36DPx3YoHdI9fyWZCOes8/TVcfB8mwf4lEIpF8UEL1Jpq3/zYduf5CKHdvbwR49PABPX/+zPZXdCD/3bpxI04DwPChg6lqpQpUteLnkUvFCuXY454YQC6BzNSj50+UVchIkF8g53z3fXdO7Xz06CFHKwAc484d29hpAGdC3Xr1WJ7zEPIEZFA4eOAoehvatm1HfYQsmzVrVj6Gjz76iBo1bCRkJDe6IeRDRW6GAQByHI6lW7fvxLaevN5NyFBwQGXMmJF27tzF8sqHQKl5xe0THUSOQV0zdATQGY0e4pTf3lImSTSkAeADIZSrOE1/8PDD+6uAwQ2DLCYBKJwJBSH8GAgRNQClPSbI20cqAPa9fft229qXwHqLgRaDvwKeFylShJ/XqlUrmkKK/SgKb0wrtkIBVKx3dmHLp9ZWHAQTSerUacR+i7LiGfXzcO4eHu78PCyWHPS3pUjRItGuMVCMHCBmGFxsoFctJpBPP/2UJ5ao4FrAmBD1XDAhnjx5kushzJ07h6MpFiz4j19DyFvMtI+3AQYATCiVKlehNLFYtrNnzyGOKzs/P3niOD9GJV/+/BxpEhV8B5kyZuLnqIegUK58BcolJuCJE8fR4EEDaLu4Hi9ePE/0CQ2eFa1Q/h/6htIvyy/Qtcf20R9YIpFIJCkf/xADjV13mfZc8mEPr+otjAAaIUvAmB4XrmIejipPRAXzfZt27aMtHTp0oo9y57Zt8e7AgRCzvlTuvHn5mCCbKbWT4LB6YUtLbN6iFT9GBY6SkiU/sf31ZkBug2wVldx5crMsZzSaImVEHJMixzx5Gj11Ag42yGLpM6SP83omNfhU5MVDDjYY3719YkqAIzjRESCCZEeAZII0AHwgKlSoYBQKdqxGACjJsGwqQEGGUUCxaiZUUcQgDGUMllJ4c2OCwS9HjhzsiY+ZKx8fOJ63BccTpjOISdJZTHbW2w/5XIrinZLARAIDAFryvQ58b507daSWLZpTh/bt6Ltu3ajHD99T314/2rZIHGCJBxmFwh5bqkhqMfliAVG9+W/DZ6VK0ey586hwoSI0d/bf1KVjO2rZ7Bv6Z87fZImSKvAuQPnXiPskTG+mCRuv0unbftLzL5FIJJJkxUO/MBq1xps2n3nEUQBvagTIlzefUGbzxKqUQkar/nWNV5RfhU6dv6Wp02fRtBl/Ry5/Tp1OH39czLbF+0OnCxcKttUBlDV7DjKY3r+CC6fFFxW+YCMAZK1r167yesi5SCdFukLjxk3ivJ7vA3jEXcTC3Z8cpIMRDACQ/XUGkyeKAtpWSz4Q0gDwgShTpoyxdevW4UKBjPzlY+CHoo6ie1EL/cHL/sUXX/DrCE2Py7seF/F5ZBFRgMHwTVIL3gVYPKHAYSD4UNbXxCShuuiA/v25NgKK+M2ZO5fuPnxCdx48ofuPYw/5e3diP7Bw8V1jAUgLeFcqVqpMazdupmUr11CVL6vRsaNHuIPAyF+H2bZ4e3B3IOcfAsSgpee5z79s9SeRSCSS5EhAqIGmbrtOZ+/489yFaICEAsP8hMl/UvYcOaLJRpD/Wrdtx/V/UoLMBHkzwjZPI01QbzS/dwUXin3mLJnZQYMOTOXLlaMM6dOJx7K0dcsWatKkCdWqVfODGgDwXWpULkJSs7aAdgQQBYDIX3E3OAu5Lno4ieS9Iw0AHwgo/qPG/KabO29BRJMm31CVKlW4ev6RI0eoatWqrwz0KJQHj+7u3bvpxIkTcSr1yL+HZxog7xz7wd8o5hcTpBSgeAwiCqpXr25bm7RgIlChWuxrctkTio/PU46MiAryvoyGpB9QEaURFhZKd+7c5s+MCa4r1t+8eZM2bFjP+W9Q/mvUqkteqVJzPQCEwyUmKLADYPFWFP2owOATGGjNkytTtiw/vgu4vxBhUrtOXfpvwWL6a/pMLmQ45+9Z9PQdqhbj9kfOP9otjVh5iZV/6fmXSCQSSXLGJ1BHv6/35iK1b2oEKFr0Y9p/6BgNHPILfVntKyEr1Ka/ps3gDjuYZxMDyIj+fn62v6xAFtSFR2+1/LbAmZQpSxZ+fvbMaZZVdVzFn1dx/ai4OhEkFigcjS5XqLu0du06qle/PpUoUZLTVmfOnMVFmxO7TtHbwG0BhSxsNJkdpi2gVo1zdnaCAUDcE1IH/YDIi/+BEDe+k7OL2q1WnbrOy5Yvp3379nF1fiiJsfHll19SvXr1OL+qd+/etGnTJh5Io4Ke/SNGjKDvvvuO/y5Xrhzv7969e+x9jtnf/sqVK1yVH3ldP/zwg21tEiPmQjdug2L7+y2BVRz1BlAccN/evba1VnZs305btmy2/ZV0oCANJs61a9bQPXHto4JQs9GjR7HxRZlsoeyj9gk82hj0YX1euWIZvxYbKKYXLL5vtOZJKK1at+NcwbVrVtOlSxdta63AGLF580buEICiflW//Mr2ytsxacI4On/uZTsf5OEhtw/hilDWca++Daz8C8EpTG+iiZuu0O5LT6XyL5FIJJIUwfXHwVyv5uQtX6sR4A3knSxCef5l6AjatHUHrVm3kTp06pIo0XqIMFCp1NwZIGr9H8gXc2fPouPHjtjWvBtubu5cXBnywIrly+iZz1NWcGEEgGKOFsyHD8deJDqx0AvZ+Mrly1wHqZiQgRcsWEh7hJyILgQdO3WKNSX2Q4DbAvIwnugcpCAgnEbu4pzNlgi1wWiSUQAfEGkA+EBYIiwuYlDUuqpVnAv0OpDLhIr+KDgH5bJ9+/ZszRw/fjzNmjWLevXqRTVq1GAjglLBHorYsGHD2EM+duxYobC2pa1bt3IhOvTrRxjUZTFIopJ/mTJl+D1JhaLAqYTS6/wGFvG4cLUV3wPdunWlf+bOpUOHDtLPAwZwX320f3ldxfx3pUPHjlyvASFmzZs3o2XLltHRI0do0qSJ3BVgy+bNPLmW/OQTLqaI7dA+EW3/YBQYPnQI9ev9k21vr/J5hQoUEhxMf06eSEfEhLlxw3q2qMcHiiii5+6Tx4/pm8YNaOxvo7mF0KGDB+jXEUNp+C+D2RAwctRv71x3YeqUP6ht6xY0a8Z0OnH8GB08sJ/GjBpJT548po8+ys35jG8K7gzFazJnzy3adv4pGUyOYRmXSCQSiX1w+1kIDVt5kS7cD+A6Nokg9rwTSD/MmCkTe9/HjPqV1q5ZxfP2z/370tAhgyg8hkPpbYHc9Y2QQeDwuHLZm/r36cWy2cFDh6hz584ssyZ16L1ayMt58uSlY0eP0hcVPqe8eXLzUqliRZadx4wezdGvyQGExaMgIIoBmsyO4eiAA0yjQkcAk7s44w/8y3BcpAHgAyGUGlcnJycXV230SvTxgWr+8+bNo0qVKvEgC4Vy4MCB7L2fM2cOh3ejzR5a9ynASDB58mSucI/q83Xq1OHIALQFRMuUrl27cs2BmNVdMUDDggtrXUzwGpbYXlPWRR3gMaQp4U2u2lhagIr34H2xTQpYr+zTKcrrqJgLS+7nn1dgA8d333Wj6uLc5837l8qXLy+uyyAOmYtpBFA+I2alexD1s5ydoh8L1sdWHX/Z8hUcZXHjxg1q26Y1ValSmUaNHCm2J2rZshVb8/G+sWPHsQUeE2/+3DmoYL6PaMH8eVSxUhUqUrSoOK5Xr2XXbt9TpsyZubr+119VpY7t2tD167ZijXys1u8h6jni7xEjx1Ct2nW5EN+438dQ9WpVqGb1ajRz+jTKnDkLzfx7LtWsXcf2DivKdVGrY/l+xPgceV2ifAeDhgzjFIjBAwfQV1UrUe0a1enokUN8PvPmL+L7501B4STkDE7efJUWHrjrMGFxEolEIrEvnviH05St1+i+b2iSGAGU+TiqbBQXqVKnpmkz/2bjvLf3JWrXuiXLBhvWr6XO33ajwUOG8jyvzPUK+Aysi002UOQkfk+Ut5UtW45Gjv6d2xDv3LGdGtatRQ3q1KQD+/fTzwN/pqHDhsX5WUAT5bOwhbJd7HKb9fj4EGzbwcPfvkMHdoJZIyh5L/Tw4QOWp8aMGU0lSxQXz7fx9h8ajggVsk94lFQJewZfE1ohilNV6/Wm6C20JO8N669F8la0nnPpkperqsj0VgVeTbCPB1S/DAzTZXDTaJzdXNVv/CXAgnv69GlWOpXc/ly5cnGrP7T1izlIIhfd29ubzp8/zyHzAH1QsX2pUqW4v3xMEG0A5bVRo0avhEuhDgFaDCLVIGrxQIQvHT16lPbs2cOGCCjiAKFN3leu0sZ1a+jrr7/maIOoiiQMEUuXLqV0adNSs+bNIwdxgIKHq1atpCdPnojP+z6yzaDC48eP6NChw+JaXGeFH1VvYSC5ffs2bd26hQoVKkx169a1bU108cIF2rBxg1hXj0qWLGlba8Xf30981ip69uwZff/9D5GFGFEkccnixRzu37lLl2iKLbzpsCTj+7h29Sor47k+ysXfQ9QKvKFhOjpz9hydPnWCz8nLKxWVEZPkp599xmkAJvEdfdOsBRsVFLDvixfOs2cdoXPov/t1jZrie8nK6RybNqwXn32P2nXo9Mp18ff3p/PnznK/f6V1ZJ68eemzz0rzY0zDyN07t2n5sqVU9ctqfFxRvx+dmEDXr1/H23Ts1IWNEgoIszt8+CD5+fryPtHKsXyFL6IVsUwoqJwMhX/27pu0+NBd0hul8i+RvAtNyuWkYU2K0aJjPgmOpMnkpaG6JdNTnbH7ubK5RCJ5eyDNlC2QnoY0+phypvfg32Fi1cTbt3cPHT92lL5p2ozy5S9gWxs/D4UMuHfPbm6Ph0jKskJO+/TTz+imkCc3b9pI//u6hpATStm2Jlq1cgXdvnWTnQbIo4+Kn58v/TNnNrcWrt+wESvcUbl58wbt37uX2wNDzixdtrzY9yd095b4LHZI1WVZSQGpsMfE+cBJ9aWQRQBkI6S8el/2platWrMjLCqowbR69RryFPJfu/bt+XOeinP7pkkTlo8nTpzEHYsAnEXolLRkyRJatHAhZc+eneWyxKqv8C4YjCYKF7Kym0ZlTQuwczhNNMxARrPJktrd9YWzs1OC20X0WX4z04sQ073FXT/OZ1sleQukAeAdeFsDQKjOmFooOu5e7toEhf+nZFC1PTjMWnvA003Llj9HA0ptKFofCgVZ/RZecUcAyj+W7eef0K+rLlGo3mR7RSKRvC3SACCRfHgg95TIlYb+7FCKUrupxW8Rtd8dD5PZRCaTmZVceICTinXr1lKzpk1p+PARNODnn19piQwnVru2bdg5dvbceTYEfGjg+YecaImwUCqhG6Bdnr2jN5ooNNyAluChHq6aBLc3kwaAxMH+77BkhlCIVUaT2RWKv70r/wA/cHiykePkiMo/rJxKixeEeUleBT8DLFcfBQnl/6JU/iUSiURiN0C5Qy2AiRuukN5k4To3joiLs7X9c7iY45Oypa+fnx/LnTA4IFoSzwGiVPH3iRPHOUoSin+2bNn4tQ8N5GPIyWihiKhZRwBGIBg6TGaLFpHRttWS94Q0ALxHxODjpDMYPcSw54wfur1jFoMuwprUani+He+3jUnf2v7Gwp7/qKkNEivIiVSJf07d9qPeC84I5T/BUWASiUQikaQIIA/svuRDy4/cI7P4A21uHU0igAzEUZDixMP1xsji0IlNxYqVKH/+/DRh/Hj64fvvaNrUqTR//n80a+ZM+umnH+mvKVP49Sl//ZWs5DI4BaEUO0pbQFx5pEELVcHFaLbEVoBKkoRIA8B7xBJBLiZzhAY98B1BIVasmNoY4VeOgsls5oFc5aJ6JedeAuXfiQsj3fIJoYkbr9KTgIS3O5RIJBKJJCWhM5rp3723afXx++Qi5j90u3E0UF8ISi5qKhnF9UgKoNwvWLiIOnbsRNevX6c+fXpT506dqGfPHnTp4iXq9t133BKwUqXKtnckH7TsHHSytgW0rrJrNEIXEvqQEyKjLRERUid9j8iL/R4xms0acYOr3qTyf0rFbLaQXgxgsPY64iQHMICjSq5U/l8FRnd4QIwmC83YcYOuPwliD4lEIpFIJPZKULiRJm++RgevPue6Nw6Q6v0Kzs4uLBfpTaYkiQKAkQHFpidMnEg7d+2mZ89fRC7btm+nwYOHULFixZJlVCYcI4iaRfSsKYF1W1I6MHoYzRbXCJkG8F6RBoD3hBjjnAwGkxs8/4gAsGcwnofqjeQkFH9HDP0HaOeCiU0lzl+G/kcHVwOCT5jeRH9suUp7vX2k8i+RSCQShwAFOUetuUQXHwSQWiirjlgSALIR5n2dkBWTYvqH3IX21uhMgK5EyoKuVrG1E0xOaISOACMGigI6gmyE1AfUAhBysydSpW2rJUmMNAC8J0xmi8YSQRpHKIaHwn+o9KpxUO+/wWgmg8HMAxos3ZLoqFXWIkDoj7zi6H3bWolEIpFIHIPngToav+EK3X8RwqlwjmYEQP9+FEZGmqTBQYreJRRnITcjTQLFCyFP2zvQE5AKYDRHuEJXsq2WJDHSAPCeCNcbPV1cxIAnlEJ7Bl5vDFiwvmqTsM1LcsVisZ4/3NxqBzz/1wHPP+ScNSce0sbTj5K0ErBEIpFIJMkRzHzeDwJp1GpvCuV0STE3OpgRAFEA8HRDZkLRaMlLNOqX1wZypb2D84XeoDOYPGyrJEmMNAC8B4wmi9YcEaFG6D8se/YMKpdCqUNOj6NNZsBgMvNgbe3374AXIB5UQvnHcvauP/2z9xaFG2TFf4lEIpE4JnCYnL7jR0OWXaAwvZnUQj50LKlByARCVoJ6i8hJ6Q54Ce4D1AuDPO0IHQGQBqAWi8kSoTabLY5ZOfw9Iw0ASYwY0Lj1n7OTk5NWY+e5/2JB4T9rOI/jeb9NtraHKG4jC/9FB3YvCDfHb/gKYec8BYYZba9IJBKJROK4HLr6jP7edZP0JjNHyTkS8HKjVhScJ0gdlbwETkMoxjohV0Y4QDEAN60ahg9n8TtwlbUAkh5pAEhixICmgUXLmg9v35cbuVxGs4VD/x3N+8/FbHRCqRUnjrA2yUtwKyDH8frTYBq7/jI9DdBZX5BIJBKJxMExmSNo9fEHtM/7GctOjmcEcOHq99z6ToYBRAPyNCIA9EnUMjE5AWMHah+I89WK+0Dqp0mMvMBJCCxYBpPZVQzlzo7Q+i9MKMDw/qPWgaOh5LDh3GXV/+ig3R8q/s/edYPuPg+xrZVIJBKJRAJCxRw5YeMVuuUTQiohRyFqzlGAzISoSaREhOtldGBUWKYWC66LI9hGUCjdYolQG2UxwCRHGgCSEPFjdUZFS+TD4wdsz8Byi4qlCOWCJdeRsFpnTRzKhqq2kpdwn2NxP6w98YAOXHkurfsSiUQikcSCf6iB+i86S3eehXA+tCOJUpw6KWQoo8nE6QASKzCOQK5GCgBaJto70JUQRYtigEJclN60JEQaAJIQg9HsKu5flb1Xw1cq30MBRisPRwKDMs4dWKv+y/FKAV4MLDsuPOH8RvQ+lkgkEolEEjt3n4dye0D/UD1pXByrKCAKAjoJOdJRKt8nFMjViC61Rpra93WBwQPnK2RrtcFgcrOtliQB0gCQhMCCpUJ/Vzv3/sNaa0buP1f+dywFGLl7KFyDqv/oayuxgrsAFf+9HwZy3n+wTvb5lUgkEonkdZy67Udbzz5mB4Mj1QNQvN0WIU+ippTECq6Lq0bNRhFESNg7HEns7ExheqOn+Ak4llLxHpEaSxKhN5jcxYMLiv/Zs1KMnC1r5XvH9P7rDAYeqLBIrOB2R96/T0A4jRPKv3+IwfaKRCKRSCSS+EAxZUTNHbvhyw4ke3ciRQUFAZEO4Aje7jcBBfIQGo9igPYeHYH7HYWj4VUzms1a22pJIiO1liRA/DhddEaTB5RCNW7iRGL06NHUrVu3aEv//v1p1qxZ9ODBA9tW7xejyYK+nVy4w5HA8BumNxLGYQ5bc7DIh7hg5d/FiSMjIMBcfhToEIVrJBKJRCJJLBA1N2LVRTp+84Wtlo7tBQdA6aQUpjNQhBQgIkE6MZR/gwNEASDiAe3T9Uazm7gFpICdBEgDQBIgfpyuMAJo1YlbEO+3336j2bNnR1v++OMP6tevH3399de0YcMGMpvfX9gUPOCoTArLpL23OIwJoh5M4lrDUi29/y9Bzj+st2tOPKDNZx+zIUAikUgkEsmb8TxIz/UAHvuHWT2iDgLSKSFbobOSzii7AihAzka0rU5v4uhbe8ZZyJFIKxZytsZstjiWh/E9ITWXREb8KJ2N5gitUAqdcPMmJgaDgbJmzUrLli2j48eP0+HDh2nmzJlUuHBhun79OhsCbt26Zds66eHK/2IQQr6OI3nAOe2B89OcZNX/KMBDIeYmOnT1Of255Zos+ieRSCQSyTuAjgDz9t6mcCFvaVWOI2chCgDOFaPRzIYAiS3CUlwXXA0YAewdV7VKyJXOzkaT2TUiIsJxbv73hDQAJDIWS4TKZLao0fc/Kdrhubq6UsmSJals2bJUoUIF+vbbb2nLli1UvXp1unHjBs2fP18cQ9IPlhiQkaMFby/a1TgSKE6DMCxr4T85JgHrxOREF+4HsMdCJyZtiUQikUgkbw/SDBFNt+qYNc3TcYoCOpFGKIDwc8PhImMJrcDphKhbyN9oQW3PIApAo3YhvYnTAKS+msjIC5rIiB+lm4uzs7NWKIfvi0yZMlGnTp34+bFjxzg0P6nRG2CVjSCtWu1QSjAurdXwYQ3FktiUf3EtgsNNNHf3LXrgG2Z7RSKRSCQSybsQLuSt2btv0q6LTznNDtF2jgBSAaDwGrjwnYwCAJC3UAsAcj4KAto7iHhwIicXnd7oYVslSSSkBpOIiAHK2WAyu/INm4AR2s/Pj6ZOnUqFChUiDw8Pql27Nu3ateut8vjz5MnDj0gTiErBggWpWrVq9OTJE/6sLFmyUM6cOWn58uWRhgKj0UiXLl2i77//nnLkyMHHAqNCnz59eH3M44H3W2cw0p1bt2jggH5UsEB+SuXlSZ9+UpKm/PknBQQE2La0gs958eI5jRz5K31ctCilTuVFOXNkp169fuLUhZgDu9lkopMnTlD7du0oa5bMvO8aX39NixYtotDQUNtWYjtxXKdOnqSOHTpQtqxZeLuvq1enhQsXRNsOYNsrV65Qz549KPdHuXjbggUK0MQJE8SxvbBt9RJsf/jwIWrVsiUfb8YM6al+vXr03/z54jUL56fBQi2x5v3jdt9+/gkdvvbC7nPTJBKJRCJ5n4ToTDRh4xV66BfGUQCOIn1YZS3HCHlPKIgAQOotolEhj9ozOFdEAuiMZnchWkqhOxGRBoBExGCyuDk5OTtzTrxtXVz4+/vTjz/+yEo2lOCwsDDaunUr1a1blxYsWMAK6Juwd+9efsycOTM/Kjx9+pSePXtGgwcP5o4BqVKl4rwqb29vVsyhrP/6669UqlQpWrp0KRsHypUrR7ly5eIig0g1QJcBvV5v2yNRuN5A69auofp1atCMGdMpdeo0YrtyPFAPHz5MfE4/Ph+FAwcOULUvq9HMGTMoh1D8a9aqRSVKlKDly5ZRmdKlaJn4XBghAIwBqHFQu3YtOnr0iDiW8uJ5HTHQGWnChPF0+bJ35HarV63i7Q4dOsjHie3MZjFJjh9PFy9e4O2AXqfjz65SuRJtWL+eUyiwbc6cOej333+jBvXr04ULL7cHq8S+64nvwtv7En31v/9R1S+/pIDAQBo0cADduXWTr6FEDCDiRocB4NRtX5qy9ZpU/iUSiUQiSQJ8gw00c+cNCjOYhWLkGLoQIkwRBWAUMjEiASRWUCUfMry1HpX9gu+fnaoCg8nkZlstSQSkNeUdaD3n0iUvV1WR6a0K+IgfonNgqD6Di4uzSyp3Ld+08bF9+3Zq2LAh6YRyGpPPPvuMVq5cSXnz5rWtsYJ2c1DMkfOPwn8KMCCgBoCPjw97yZs0aRL5+VD48RmoHTBgwABq0KABK9tp06blff3777/Uu3dvVmj/++8/Kl++PG8bFBRES5YsoXHjxvG+UFsA78WAc/HydWrVoildFsrxsGHDqW27dvw5MCasXbuG9uzeQ0uEUp86dWq6efMmNWv6Dd29e5cm//GHOOdGvD4kJIR2795FHTt0pAwZM4j3raNixYqx5/7bLl1oxYrltH3HDqpYsRJptVr20t+9e4fy589PadKkpfCwMOr2XTdasngxbdm6jSpXrszHzdvduUP5xHY4R7Bv315q3aoVP1+ydBkbC9zc3MhXbDtnzhwaO/Z3sd8CdPDQIV4P6tSuTWfOnKbVa9ZSmTJl+Bo8ePyErly5yu/38krF2zk6WpUz3XwaRAOXnqfbPiG2tRKJJDnQpFxOGtakGC065pPgopyZvDRUt2R6qjN2P3sbJRJJ8sFd40L96hWhBmVyEIIn0YbZ3mFFl51EEeTpqmWPsATOOCNHAaT2dE2SmmPJBUQdB4bpoLAavNy1fn2X38z4IsR0b3HXj/PZNpG8BdKNmUgYTRatGIadbZYq29q4OXXqVKzKP4DX3tfX1/ZXdPCe8+fPR3YBmDRpEn355Zd0//59atSoEYf7x/x8KPyINMBSvHhxNjAgZSA8PJw2btzISveYMWPYIJEtWzZKly4d5c6dm/r27Uuff/45BQcHCwV9Le8HQuT582fpymVv9s73HzCAt8V7YLD4seeP9OeUKZxGADZu3MDFCfG5rVu3Ecp7Gj4+Ly8vqlevPv3vf/+jJ48f0wVxTgCe/bBwq9BZQCjlUP5BhgwZqHTpMqz8A3iaw2xh/gUKFGDlH/B2QmFXlH8c87Zt2zgKYuCgQWwoUJT89GLb5s2b8znfuHGd0x0UYMxwc3fniAi1Wk0WMfSkS5+RqlT9Uir/NhCGCKv8woN36e6z6CkXEolEIpFIEhd4/2ftvEk+AeE8BzuCLgyZEVEAUATt3eP9JqBTAsw/6Mhlz3AxQHGuZotFZTab1bbVkndEGgASgYiICCcU/xPjsBMqViYEJa8pNjDYxWVEQC5/ixYt2FNfsWJFGjZsGG8Lrz+89VDEY5IxY0Y2DLgLhTYqMACcPHmSlfV27dq9EtYO5RtGBazH5wYEBHL4/4Xz51hRb9ykcaSCrqDWaFghR7QC6hGcO3eOP+fTzz6jCxfO0+nTpyKXc+fOUr78+dio4evnZ32/ULbh5cdj3Xp1ac2a1fT48ePIFAEF7B+fg+3qie2QDhDbdjiG8+IYYEHOlTMXe/WjHoOfvx9/F0i58PF5anuXNQrj8aNH1KZ1a9q8eTM9ePCQLGIb5CNJ0O4PE7ITHbvhS3u8fWTov0QikUgk74FnQToauOQ8BeuMnILnCEBOw6J0YZJY0y8hi+ltLbntGaQ8CO3I2WSOkAaAREJqM4mA2WJRmyMiVFD+UR0+IUCBhzc8NuBJRzG+2EifPj0NHTqUpk+fzsu8efNo3bp1HKKPkP43wWQycbRB0aJFWaGODaQawMCAgoUv/PytoTgBgfwaFOr4MOj1FBIczM+nTZ1K5cqWfWVBET58tpub1YMPT37v3tZoBT9fX1bAmzRuxAUDjx07ytsAGB5+/KkX9e3XTxxPALVp24YaN2pIvX76kY4cOWLbylrM7/HjJ/y8SZPGsR4DigPCyOHh4cnbgUGDB1P37j3o2rWr/D6kPIwaMYy8L1lrEDgykDfgebj3PJQmbbpCoTpZnEcikUgkkvcFWu7+ueUaGc0Wh6kHAFkRii46MUmszkJulSiuib1HAcDQAR0LhdbFn1J3TQTkRUwE2CIVQS5WC1XCQB55mzZtSKPR2NZYQXj6zz///EoxPwXk2rdq1Yp++OEHXpo1a0alS5eODLlPbJSK/iqVNQweA47LW0w2w4YPpytXr8W6XPK+LM6juW1LouzZs9OQX4bSwUOHacSvv3JtgzmzZ1PnTp2iKfdZs2alwYOH8HajRo3i/H/k9Hfu1JEOHjxo2+olx44fj/XzsZw5e47THRSw75Fin9u276SfBw2m58+f04zpU6lpk4Z09sxp21aOCYQNTDYjV1+i+y9kjrBEIpFIJO+bnRee0olbvqQWypEj5MUjzx1RAAYH6IGfUFB0HA4sjoyw9ygAtQrtxzVQRWyrJO+ANAC8I04U4WQ0W7TIT0qo9x8gHP/333/nSvsVKlSgjz76iFq3bs3V/NEOMK4UgMQEAykK8sEDjqJ8saG06UuXPj15enqxtVHJr7946SI/xkTpYODq5kbp02fgc3n08BGH9iNsP+aC9TBsRAXXB3UK+vcfQEePHaeGjRrxsWzauDFaq0NsZ61X0I+OHD1GjZs04cKD69ev484FsBjny2etExLgHxDr52PBMSh1BACOGUaVAoWLUK8+/WnH7v1UsXIVevjgPv337z+2rRwPZEDA2vz3rpt0/p6/ba1EIpFIJJL3SVC4kf7bd5tTAjQucNDYXrBjWM4WJ4pW1DIRADoIkVbDirHdG0Xw3b+JniWJH3kl3xknJ/Gj02g1KP5nW5VAPD09qX379lzMD1XyUcEfLfjeh/IPoOCigCCUfxQBjKpYg1u3bnFLPhgKvqhYiY0FWrWKKnxegSMXlixewtsoQDF88OABzZ07l/P+oXyXLlOalfSdO3eyoSE20HEA6QgA7QNRtE/p449rgWgIFOsDwcHWbbH/rVu3RBousF2mTJk4IgIg9QDb4ThLlizBFtJp06ZSgH/sSmvUoos4nlWrVlJAoPgsMaCqxXmgGGDVql/y56CgoCMCBwNyzg5dfU4bTz9C5IvtFYlEIpFIJO+bM3f8adr261wczxHqAUCWg8MNshkiASRIyUQUgBO3SbTnIAAncY7WOlz2f5+/D6QBIBFwEb+8lFgcDop506ZN2fuO0PkOHTrQ7t27uSc+6gp07dqVn6Nnf8PG39h6cRIX9EORvDt3blOb1q24ZR8K+q1evZratmlNE8aPI50unD+jfv36XGPg0aOH1KljB/rnn7lclA/7hTd/4M8/U4sWzblTAPAXCnpHsV2P7t1px/btvN0asd+Rv/7KBoUCBQtGtins1LEjde/+A23fto23W7tmDY0cOdK6XQHrdnheu05djrCAYQGGBEQH4BjOnj1Dixcv5tSCb5o05s8Ht27epG7dulGfPr3p4IH93O5w+dIltHTxIn69TLmy/OhI4HvXqJwoRGei2btvkV9IdGORRCKRSCSS98+Ws49pwf47nJ7nCHWKuSCgszMrvLIgoFU+g3POWiDRfqMAoPajDgDOV/LuyMv4DrSec+lSKlfVx+Ob5CEPV02S35SoeA9P9JYtW7g4X0Jgr71Wy8p5pUqVbGtfAk/78OHDadasWRwBgIEVXm5487GgWOHsf/6lDJmykqebhgddrEdBvpYtWnB+PiyyWAAU7p4//khDhvzCn4ttL126SF2//ZbbF2LfyrYAr+cQ57RGKO9Fi35MgYGB1LpVS06FwLbKsWBQ++yzUrRKnEeWLFm4NSGMD7t27Xplu5IlP6E1a9dyHj/AupUrV1LPHt05YgCfj+0V8D4YCLwvWyMUUO0fdRVQAJC3w755komgsuU/p2UrVsdZwNFeQdE/CBYTNl6hpYfviWtme0EikSRbmpTLScOaFKNFx3y4hWtCyOSlobol01OdsfvpoZ+s8SGRpATSe2rpj/afUvFcaUlvtNh9eHyEkOv0QmZ102pYKXR0YAgJ0RlIIwQ1DyGr2yuQ1/utvEVPAnQPX1w/WGrnpB8cMyQ3EZAGgHcABoDUbuqP/2iW770MQG3btmXFc/DgwZHK7evo0qULGw4GDhzISm5coLjejh07yNvbm0Pn0W2gevXqVKt2HTKTC4fdYKCNojezp3zr1q3cSjAkJJi97tW//prbE8ZsD4hWfxs3bqA9u/dwCL2LyoVz/It9XIwqVqrEzxXQcWD9+vW0f/8+Cg4KosxC4a9atSrVqVM3WrFDRAtsENvt27ePgoICKVPmzLxd3br1Yi2KiM9dv24dHT5ymPeL6wKjQ8lPStKXX1aLrEMA5dbnhS+tWb2K9u/dKyYZPacX1KlbX5xfDTaSOBKIKtSonGn3pac0aMl5rjoskUiSP9IAIJE4BpDNan2SjQY3LCpkNZX4vdu/lR5tnyMiLELh1XKBQEcnTG/kKIDUHlp21tkrfVfcpCd+ISFPr57sundK16W21ZI3RP5i3pJqvWdmz1Loi/1pvbT5prYsEM2jbE+E6oykF4MsIhyQd+UI6A1m0hkNbCBwcZaWZa3KiW4/C6GfF5+jWz6xF4uUSCTJD2kAkEgcB3eNC/3coCjVK5WdTJYIsndbPaI7DUI+RXqqm1a2h0ddhFBEAYjrgYhdewUGgEcvgiJ8bpz+z6B2/unIhC7WfuOSN8IBsoWShogIzRdmszE9ntur8o+qorAmwpLoKMq/tcesUfwwnMjFSf48UFQI12TdyYd097m1MKNEIpFIJJLkRZjBTNO23yD/EAOpOdXR9oKdoqSfohgg5FVHB5G6kNeNZrO4HvZt/RG3tvjf+Qu3MEvCwqElryA1nLegZs8p2ogI81cRFnNq2yq7ROkritZ/joJeTCTIMXJRiXN28JAynL5K5UQ3ngTT1nNP5AQrkUgkEkky5nmQjkauucRdAVwcoCsAO6eEsKIzyI4AwFWjYhnWmMCIr5QKOgKIcy1oVjt9Pnz4cKnLvgXyor0FerNHFicn56pO9ur6F2AAsU4gzqRWOYb3n/uoikETFmVHy/OPCW5s9BUO05lo0uar5Bust74gSTJSu6upbqns9H31AtS/XhHqX78Ida9RgBqWyUGpxGsSiUQikbyOw9ee05qTD0lM4XafG8/ymlhMZjOHwDs6iAKAUYQ7JAg53l7xdNVQiXxZEIH9/aYn2VxtqyVvgDQAvAUWtaWCWu2cz471fzKbrcqwFi03bOvsHUwgGDDVDhTxEBcQGrDM23ebztz2t62VJBX/K56FZnctS4MaFKUuX+WjNpVyU5uKuanzl/loQP0iNEe8hgJPEolEIpHEh0nIb2tPPKAHvmHcvtfeZTh0nwKIWpVxitaWgCaLxa4NIu6uGvqsQFZEuZT28HT+wrZa8gZIA8CbMny4s1CM2n6cO7OLl3v0Svf2hM5oInGi5ILebw4AIh70RmvEg5OD5/5DWEBTi5O3fWnFsft2bUVODpQvmIEGCsW/cLZU5K51IZ3BTM8Cdbwgp9NVfBl4rWGZ7Nzq6UOxum8lOvV7DRr+TTHycJVGMolEIkmuIHVv89nHrASqEApgx8AZh6hN5L6jHZ6jg9QPLHqDyW4NInBQFc+bhdKncndxsTj9KNMA3hx5wd6QaoEffSKUxOplC+eg1B72GXWCCQPh/wj9t/fwMQUo/5z77+Ch/wDCQkCYkebtvU3B4UbbWklS4KpxobqfZaMMXlpx/xEduvqc+i48S7XG7qPaY/dTn/ln6O9dN+nG02Ce0J0/4Iidxl1NahdnTlVwhNxSiUQiSalA8Vt6+C4duf6Ci/na+5CN0HfMoVB6HR0YRCC/ow6AScjy9kr+bOkpn1gEXx4IylWcV0oSjDQAvCERzub+qTxdVcg9sVchWGcwWr3ADpL7D4sxiv9ZK8o6tmKjWI73efvQ6dt+PKFKkg4PjQuVy58eNYwoMNxII1dfomM3XnAIp9FsoRO3fNkA0GfBGRq77jL5h0qDjEQikUheT3C4iX5b500+geFs2Ldn6QaRm4hYRRSArAWAKE4XQjBruN5+ZQaN2oW+LpOfVCpn1winiOa21ZIEIg0Ab0Dl/v8WiLBQtSxpPSl/drY62R0YOGE1xEDqKF6+yMr/nO7guAYAnDlsPqE6I83de4v0dl5FNjmAlJO0HtZ+vQEhenoeFHuxxfsvwuimT0ikYANPvEZlXeK7Y/Gasi0eowKjQ9T98DZiifq7RwSQ8pqyNuo65T2xwV6IGPvHEt+4EnXfynYwyuEzlPV4HtNQh/fF/KzXjV94FUJx1Pdggbcs/ndKJBJJysAnQEczdtzkMe1DRpC9D1ycrU4rGQVgnTcRFWFCcWuz/UYBVCiWizKm9nChCKpYve+CTLbVkgQg5Zw3oOpPc392co4Y0btpRdd6nxemgatvUYjeTNNaFbRtkfKBtTBcbyIPNw0PHvYOCqWEhRtYWdForIqYo6IWyhB6x8ILvfnMY9taSVKSMZWW1vevTB5aFb0I1lOzPw6Rb4jB9mrsiFuVpncqTV8Uysg1ArrOPkEX7wfYXo1OjnTuvG3uTB7k/TCQWv11hNe7a1zoq+JZqEWFj+ijjB7k5ariLhgwQJy750//7r1N1x4HUYPSOWhks/gj6+49D6XmUw5TuDgWBe5o8Fl2qlsqG32UwVOcn1UweyH2f/K2H604eo8uiGNGpENUSuVNR+Nbf8IpERM3XqFD115Q47I5qHqJrJRJXCso9T6BOtp27gktPHiH95faQ0P1S2Xnbgm5MrizIQDncfKWL83efZPuPAu17f0l2KZykYzUqmJuypfZM9IIg24XFx8E0oIDd+jcXf8U3/qySbmcNKxJMVp0zIcMCTToZfLSUN2S6anO2P300C/MtlYikaRUML791rIklSuQgccBe47sMxqNLMegSBzGeUcG8m2okG9RzNtDXA97oe+Km3wPT26en/9etf8STV937FmEs3OT/ZM7H+KVktfi2L+ON6BszymphPJfydNNq61aMo9trX2BYm+oogqvpCMo/8CI3H/xqHLwyv/sDRXK1bqTD2nnhafWlZIkB8LYQ1+rkoUCf33rFaEMQtGND0x8Oy8+5d8rFPmm5XPZXnmVnEIhzp7ejZ/f8XmpCKPF4FChGBbLmZpc1c5sfAjVmyhTaleqIZTtr0tk4e2CdUZ+DYtSDBKKPhRlZb1viD6aQAklfGyrT6h3nUJUNHtqctNY9x+sM1F6cW41P8lKE9p8Ss0rfPSKBRoKvlJ3pGz+9GwMQEeErGlcIz36mcUxYl0/ca0yp3GjX5sWpx9rFWRFXhH4YFip9Wk2GtmsBBs4YtK5Wj4a1bwElc6bjtII4RjH5x9qoLSeGqpaNBM1K5+T3LWy0KFEIkn5YGxbfOguBYcZuL2vPRPZEYAjO/mpw6KyyfKIHLTn4ohVP8lLXm6ajM4R5s9Ldf1b9kxOINIAkEA8XNxyCjWp4OdFcznZa/V/DBAIF9IIpcIRiDR4uKDYoWP/FNQqJ3rsH05rTjxMsKdQ8u4EhRtp/alH7GmG3gvlG0ovlNn4uPY4mPM7QYlcaTiCIDbqfJYtUilee/IBP1b9OBPVFsqxVuVM5+8FUONJh6jpH4eo4cSDNHT5Bbr04GU0wcGrz/k1LAG2+gPoDtFx1vHI9b3mn+Eimgq/NC5GnxfIwJ977IYv1fp9H2/XYMIB+mvrNQoMM7KH/7v/5aeC2bxs73qVzwtmoAJZvPhzJ2y8wu9fd+oh/25hDPhfsSw0rVMp9uTrjRb22tcUnzVx01W+NhBzYeD4LE/aSKMCSC8+u+UXufia3XsRSp1mWs+lyaSD9OO803T0+gseBx1eepRIJHbDMTGuHRXjMVfMt2MbAM4PffBZ6Y2QsgxaAkK+SOnRbPGR2kNLJfNnc6II5+oZtTqrx0PyWqQBIIFYIpwLCCHyo+qlrSEn9ggq/yu5tI6AQfH+O8j5xgUcq5AH9lx6SneehVhXSt4L0DH3ePuw0onaG8hJL5UnHbfcQ+9/eKgRnh+TR35hdPlRID/PnFpLXxTKwM+jgvu6TF5rrRKEcp+548/Py+XLwLnu8ORP336d7gsl2C/EwF79TWceUdtpR2nqtuu8LY4Jr2FRIgCwDh4lZT0UekW0gFe/5EdpxLMIjiT5efFZehqgi9w/UguGrbjABoNUbmr6rnoB6xtjAUo+0hGaTD5Iiw7epbvPQ2n4iou0+vhDfh3XCgYCeO/7LjxDk4Ti/8Q/nBYeuMM1LJBegPGsZsms3F5RoUrRjPzZOJ0/t1yjs3f9rMcnFhg8vpt7koYsu8ARCxKJRGIPwKg5Zes1ChBjt4udRwFwNydxitzdybbOUUFEL+ZBg8lkt9cCsk75ojnJycWpsp6dtZKEIA0ACaDK8OGIjq5bIEd6TaGcrwra9gCK4BmMJkLlf1hQ7R1YQ1H8D4X/HLnvP75qhARCSVtx7IH0/n8AoLSOWuNNY9dfZo80FG38AhEC/1fHUjSmRUmqXzq7dWMbULov3AvgTgFoJVgke+pXDHf/K56ZsqSxtipdevge/8ZB1KJ9CHOP+XN/WyEBHvUvCmbgfMMQoTyvP/WQ20nG5MrDIG5rCPJn9mKPfGzc8gnhiAQo51GZvesmpysAnRDwRqy8yJEGUVl+5B69CNbx8xzp3Tm9RcFdYzWo4DojEiFqdIBEIpHYK5hrYATAVKCkVNkjHOXggjZ46AhgvwXwEgKmN7WYk9nhZadRAPi+UZg9Yyp3rfjje9tqyWuQBoAE4EXZUD2jDixMrhr7TC+BpRRjg6N4w/UGq2KiVI11VDjnWiwoqPbA99ViaZL3w9OAcFp9/AGHoM/de1sor1alF0p1laKZaEC9IvTtV/miKe/7Lvuwog0FtnS+dJTOM3qRHxTwA/C87/X2iVTsL973J4uFyE3jwnn6jcpat3tXULsA+f8QK+GVP3nLz/pCDPDagxfWugcoDoic/thAccEHtvoIUQnRGcnfZhTA4+FrL/h5VBDdoKRIuMYwah648pxTBnDvd/tffupZ036KuEokEkl8YC44c8ePUPTXnoFshzPU6e3X851QUAsAwOllr2TPkIqyiiXCEtGySvt5sQsVkmhIA0ACCAtUf+Xuqs5S9KNM0QTw983z58/pyZMn0RYfHx/y9/fnyqfvgrUPvrUHvL1jRqtDsUBxQu9/0Kl9G8qdIysdOZzwAqIGvZ6eiu8gIAAKVcrznEMngmcUFeRXHnvAXgHJhwOXH2HuM7ffoBq/7aFlR+5xWDq+Fy83NbWtlIfz/ZVfKDzpSoX7qJXsQZY0blQ8Z2p+fuVxEBsKFDaefiyU5uccEvpRBg8a2qgYre1biRqXzcke8bdNAUJBQqUWAboPrOj1BW3oX/mVZV2/SlS5iLVbD6IF4jIAKCkHMcHaINv5mN/ipkXKw+oTDziVAefbvkoe2jywKnWomoePBcckkUgk9khQmFHMAY9IZzCT2o7lPRh9nV1cuCOAycEjGxVHj86O2yN6ummoSK6MpFar0jmlNdawrZbEgzQAvIamTVe4RJClZ5b0XpQzk1Wg/lCUKlWKsmXLFm0pWLAgVatWjUaPHk03btyIDPN9ExAahEESgr8jhP+j1gFQqsUCGFGeP39GgYHWvOqEsGXzJsqXOwe1btGcfH2jhyCnBDApBIYaOA8aRhFJ8gCKL/LXf193mfovOku3bHUZ0Fqv1RcfkcamoOKXDiMBfvJQvFHwTzHgoS0eUgOwnz2XfCK94QD77yv2O2/vba75ACU6b2ZPGv5NMVryYwWONMie7i3r6NiGDxhKUX0/rsXDVtcAIfyoJ/DGvPkwF42pW6/T1O3X6erjIDEeRFAOcb69axemFb2/oIENinAkg0QikdgbGDoRBYXaJ6gFYMc2AI5ohUxrz/nvCQHXAOm9mPv1dmwEqFIyj5B7WLZoNnz4cKnfvgZ5gV7DixzBxcSvp3y+rOkoY5pX20m9Tx4/fkzp0qWj/7N3FoBxHFcf/x8ziJktMzMlDjMzY8PMaZrWTfM1TRpquIEmTcPM5JCdxDHEzEySLGadju++eXN7jixLhliOdbPzS9aS5vb2lm523pv3/u+uu+7C448/jkceeQTnnnsuysvLcd999+H666/nUQJ7CjkAqHc0djCId8Zfp07Fscceg5rqaqUlceCVDmj2n4RRlNn/34rRFMtddjod2zkTEoH47P/ni7ZiWVmzqh+OvZn5Gxrwf+8vi6nSMwbkOLfLZ6dwTkofIKjsHTkAaAabhPho8NPUHsC6qtYdZtNp9vvf36zFTf9bgDteX4w56+p5VAzNgF9ycDGuOryUOxx+KxUNXvzh2Tm7XKiCwIry3Xe69RTkeCBhwVtfWYirXvgFP66s4W1uqxEnjc7FHScM7FabQCKRSBKZZvZceO7bdTz1U+RUANJ3Ip0nmuBQ+yQHOQC4GCC75p2GA8JQkp3MF2bajv6hLU+KAe4C6QDYBdFo9Fg2qDaPHZDLBtf7/3S5XC6cc845uPrqq3Hdddfh0Ucfxeeffw6bzYZp06bhk08+2aMoAB4exRY9dQ676Qr+5puvMe2rr9DujRkeiQQdL4XrG0gldi854sijUFnbgBdffhVuNymfJw5G9lBsaPNj2uIqbvhIei+LNjVu+053Ds8n0cafVsWcfhTOTqH1fTLtfEafvs2UUrC0rGsDm6IDKIWAqj+Q9sD9H67kqQL0GRP7pnYbmt8dJKxJ2yS8gRDmbWjgOgA7Wyj9ZH8JT9L+ksYA5cPe8uoi/PGNxVyfgPpBEmDsmFIhkUgkIkElYKmsKk+FFNcHwAxfPZ/goLGfmqHrTOPeUDQi7LmgSY+DR5TQBFeaBuGBSrOkG6QDYCdMufpJO7uRjrKZDYYx/XtGKKsnIHVTWmjW2WQyYcyYMbj33nu5YfvZZ5/tUT56rFZqdI/yXmkW/bekGvQGuNYBGVHswu4tdP6dThcsFgvbXOI8QWkGmU7BDytrsIQZYJLeTYbTvC3vn8TtOn/z/vfjRrQzg5vWOWNCPvJSrNsEAen60vd1Z9BXmZxA787Zgm+XVfG/afabRAK7wqTMJHSGxAYrlWgEev/IIvLEJwY0E0apEpQWQVCZxGNHZnV5nBKJRJLoUD//zLS1XPxXbPHnWEUAmvnuHAmnNoxGPb/uNO4XlYOGFVF1I3ckpB0z6vJnxVRt7yGkA2AnaIymYezbUnggu6GoukRP4/P58M033+CGG27gofz3338/Vq9erby6Z4wcOZL/7JgCQJoATz/9NO6++26+fVouvvhiPP/881w8kIx46hQpsoE6SEoluOnGG/H222/zffvvf1/CxRddhOuvvw4LFy7A/917L84/7zysX7+Ob//mm27kf9My6+ef+faIp558Ehecfx62bN7MP+fFF1/kf1/CPvvJJ55AVVUVX68rGhoa8MYbb+DKK67g2736qqvwyScfIxDYMU/4hx9m4KILL8DSJUtQX1+He+/9G/uc8/l+Nig5+aFQEB9++CGuuupKvr07b7sV0778ssvtxamrq8Nz/34aV195GS6+8Dz898UXWNuOqRVbK8q5eODL/30Rfr9faQU++uB9XPGHS7Bk8WK0tDTj7bfewK033cC3dd///Q3z581T1tyedo8HH7z3Lm664Vq+7l133o4vv/iMt/cUZM+QA4BCtOnhr/YH4v7m7EkFPNy+u3DzJGbI33rCgG3RR9+vqObh+x1paQ9heVkL/31Qrgsnj8mD2aBDeyCMt3/ezNt3l/jt4GefQTPkXUFl9Wj7nSHBQgrnp/dRnf2TxuTyn4lEx+/D+moPojI5RiKRCEqLN4jnv1vPDMLwdqllokHPT+rb4/pPaoVSBMnZQ+URE3USb1c4bSZMGVZM2R9H2Z3GFKVZ0gVyeqNbopqDbn7xak00+uhTN5xgGFCQprT/yp3vrUebP4wnz9nzMlKhUAgPP/wwz+MnAbkw64DNZjMyMjLw3nvvccG/ztCMc35+Pg/579+/v9Ia45VXXsEFF1yAyZMnY/r06dygP/744/Hdd9/xz4obvDRTbbVa0a9fP7zz7ntwp2TAYjbAqNdxg/W4447l28ljn3P77bdz45OiDO6884/46quvMGvWz3w7nXn++Rdw4UUX8bz6k048EZ9++gnefPMtPP30U5g/fz48bDv02XSMpaWl+PiTT5Gbu31Uxfr167mjYMWKFXx9imSg7TkcDoweMxbvvPMOnE6nsjbw3LPP4uqrr2Kf9RneeustvP32W9wQJ3HE995/nx1jf5x37rn46acf0dbWxrdH58Vmt+M/L72MY449jm0l9hU4+YRjMe2rL/HXv/0fPvroA6xeuZI7Qeg9lF5x4kmn4J8PP4qkpCS+PjF/3i84cNJ4nHDiSXj62efZa7EZzz8xw/3fzzyF+//5MHdSfDPtS348dI2NRiPS0tLxyGOP47jjT+TrE1u3VuDC88/FUnYN2ttj69L1ps9+8533ceCUg5Q19w6eI67X4M7XF+GLRZVKq2R/8eQlozG+NAVbG31YWdHMrslWzF5Tz2fkjxmRjdPH52NwnovPSFN4+k0vL9ghaoOcOlccVorLDy3h15cMcPpJIZ4XPDVLWetXHrlgBP8ufjC3nEeBxDliaBb+eNJAHj1ADqJrX5yHDYoAIfHadRPYvrj59r9YWIm/vrsUIwqTuC7B6zM3cw2B7GQLXrpyHK9CQH/PWFmLf360AtXNsZr8BAkWHj0iCxNKUzF/YyNe/2mT8gp46P0D5wzn+zBtSSVue3WR8sqvUGTCi1eOx8BcJ8ob2nHs/TOUV7bn3ZsmozTLgboWP0579KdtYoN/PW0IspLMeI8dP2koxB0qVEpx6qmDkZ9q40rZFz4zGxuqfz3+ROTUcXn4CzumV2dX73aqRbrDiOOGpfDzSuc3UaH75Pqj++HgQeldRnI0sfthS3073ptdhllrdywlKZGogTSnCY+cPxJD8t3suRMR1OXJjP9AkDsBnFYzf2aqFXretfsC3FBO1MiPW95exycrHjmzj9KyPXNXluOPz30VCAOTZvzrD13PuElkBEB3HH7LK1bWW0zsm5dqKM7+1ejrKZYuXcrz92tqarixR5DBuXnzZj5j39S0+6HZXq+Xz3KTsXzCCSfwwT1BBjbN+r/88suYPXs25s2bh9dff51XDli4cCH+/ve/Q8PugPjsInX89KV6/4MPcOMNN2Ds2LF49F//wrXXXofhw4fjpZdewty5v2DgwFhqzYcffsT/puXMM8/kn09Eo7GB5uWXX8ajCv56zz3s8+fgiSef4iKGy5cvx9NPPYWIctwERQqcftqpfL/OP/98rFu/ntfqn8O2Tfsx/fvvcNFFF243cx+fnbv1tlvx/vvv4ayzzsIz//43M+yPZZ+Two/166+nYey4cVi8dDlqGluxePlqXHjRJbBYSOV7x6fA3+6ZirraWvzt/+7DDzNn4x8PPAgDM9rfe/dtzPzpx+28pvFUC7p+HZ2p9JChtkcfeRA//TADl11xFb78+ju88/5HmDBxEjf2H3zgfh4hEed//30J83+Zi8FDh2DZqnU8F3vRspW49LIreIpBT0FVLL9fXsNVgCX7n8rGWMh8QaoVRw3Lwr8uHIXZ/3cEFj1wNO47exhGFiXxnHwyVp78ak2XKRt079HMO83mEHEnAIncdQXl9h8yKAOPXzwKP95zGL7840H45u6D8c/zYoY3pRlQOkDnGvyfM6M/7lw4blQ2frnvSDx3xVicM7mADSRi36WtDV7885OV2MqOi2oPHzY4A1+w7X/9p4P5T1pm/u1w3H3KYBw2JJOXIfy9oQHvuD6p+Oe5wzFj6q/H/9xlY7nxT4byR/MrUNX0q9NCkniQo4mcTFluC7/nOy/9sp04nN2DT146mn3XhiLTLUtHS9RHbYsfny6ogD8U3taPiwelAWj5+I0qAqgZen7TuF/kagBUsS0rzWFko6PTIKsBdIs8Md3gi4aSNYgedPioPqxT3HvBuM7MmjWLG71dsXLlSmzYEMtF7QzV+6+oqMCmTZv4Ot9++y0XA3z//fe5FsCJJ564zRB/5pln8Nxzz3HDeBwzgimqgH6/9dZb+Uz6p598wo3wzuJ/a1aTkXwR3njjTW783//AAzju+OPRp7QUI9k27HYHX2/wkCH8b1qsth0H8oWFhXidbeOGG27EaLZvV155Ja5gCzkoZs78aVvpPDKkX3rpRaxZswaHHXYY7vvH/cjPL+Cz9SNGjGBG/bPccfDL3Lk83L8ztL//YO956ulncNlll+PfbP2SkhIsW7qUf9bESZOQX1jEt1dYWID7//kQDj7kUOXd23PCCSfi0y+m4aprrsOIkaNw/Y0344477+KRBZ9/9glPKdgd6EGjZb3sf195DVPvuZftw2QecfDS/17DoMGD2XEsxrx5c7c5EdatXcs/46STTuFRHrTfRUXFuPfv/8CYseP4OnsLPdw9/hDen1vGc8Yl+59nvl6Lhz9dxevy00CMajOT/44Wrz+MzXUevD5zE/7yzlI+Y98dJGS3ufbXVBEq7zdzTddOng/nVWDR5kbuVLAyIykrycJTEGjWe3l5Mx74aAXembWFz+B35LWfNuHZb9Zxw5icXLSP7ex+WrCxkTsG4ny7tBq3vrqQ19qnGVaKZkhnBlc2+xxaqDJBOWv/ZmkVW3f7dCDSK4iH4Xc3Y00vk3ApQbn73dHG9o0IsOPo4J/D+7+U8+oKFBlg0mv58ac6zNzxsbayFU9PW4v/Tt/Aj00iBnQvPfbF6m0L3cd039I1p9Dno4dn4+Zj+/NIG4lEbXy2cCtWlLdw47DTcFAYtFoSutaqXgtAwy4w2TT+UIg/b0XE7bCgNCeVGbiacya25+3f8m29GPm06wYtIoe67ZaswUXpvFPsaSjPvDtolpvC9ruC8ucpj58M5cMPP5zP8NPMPM3qP/TQQ+jTp+uQmI5QiDyF4ofDIdTXVneZB0IGdWpqqvLXb2PChInc6RB3SBBHHH4ED21vaWlBS2ssb7m9vZ2nCVAExCWXXgq73c7b45AjYfyECTyMvqysTGn9lbHMQP7DZZfxY+oIpVOQgf3xRx/h559nKobVzm/5M886ByUl25/Do44+hv9cu3o1InsgnlLCrsXkAw7kjoc4tE8nn3waN/YXzl+w7TqTg4PWIz2BeXPnbosK6Sno2A3sPl69tRWLmfGn4udfr6KhLYC3ft6CP721BJf8ew7OfeJnnP7oT3w598mfcdUL8/D4F2swY8WvofpdQREjXPBPubDfLKtmA52u79UP5pTh1lcW4aKnZ+PMf83kn3XGozN5ugClGHzADORWtr2uePH7Dbx8H61PYfXnPTEL//x45Q66BMvLmrlj48rnf+HrxI+J3kOfS+33vLsMc9fHnIBxyAFx2bNz+bp03F1BM1V3vbGYr0NlBLvjT2/G1qEyf61KdARBToc7Xl/Ez/eZj8WO//R/sWN5chaue2k+XvlxI0+3kIgDOQDo3o0v5AC47bWFeIjdo+REohSBQwdn8IgBiURt0PPjqWlr+Dhhd6tBJRo0qUKGb4RU8PdgHCcadHVj1YQ0XBRbRMxGPQYXZcBk1Ocag5FDlGZJJ6QDoEuiGk00cnZRVpIm1dW988ht1bPOBPD499xYoxnqjoZxR6jUX2cjOA7NLJPB3NrayvPaKRz/gQcewNdff41JkyZtt01yJJCo4F133cVn0imfnIzkI444gqcekK0QVWbSOuNm+7C3UOh8PB0hDuXAE2SoxL2PlPNeo0RDnH3WWbBZLTssn336KT/2rjy3dK7i2+3ItdddhwOnTMGqVatwwjFH4fyzz+R5/uRI6BjK35Gu9tlkijkWgqHgdjOJu4I8zh2N/zhDhg7lP5uafy3vdt0NN2HEqFHYsH49jj3mCFx0/jk8fcDjaet2X/cEmuWiWdMvF1eiuX33ohgkvw90Tze2BbClzoP11W1YU9nKF8o/r2iIzaDvCnqgD8pzc0OmyRPErNV1O8zgxwmx711ti4+XCFxXFfustewn/d0xV78raJuUGkDr02w5aQRQbn1XdyjNoNP+0zrxY6L30OdQbnk8ZaEjNCMbX7+7faGvA+0DrbOlrvscddIxoHXo8zpGKBBk4NP53nb8bKGoCapiEC9lKBEXuh8oAuT9OWWYrjjXKB/2xDG9p9qPRPJ7QlFR3y2thp4NfzoNgYSB0gDI8KXnWA8MqxIW6uvIz0POz54YX/6ekL1F/TfZX91Bt++Q4gzYrUb69Vyy6fgLku2QDoAuOPD6f/fRQXtg/4I0uO3d5wWm2g38y9Pi23MHwEEHHYQpzDjtbCDS7Pjpp5/e7Uw+hYf/9NNPPH2AFhL5o5D+eNh4HJpNp4gACv3/z3/+w18/55xzuMDf4YcfwR0BtHpnY3d/QP1PvAs6+uijcf75F+ywXHLJpXwZMGCAsuauIcG+t956m+fxH3rYEViyZDHOOPUkXHje2ViyeEdxsd+Lbee8Q79LoosffPQZHnz4UZ4u8NOPP+DYo8kRcC6WLl2yV500dfTkAFhV0YIvFm5VWiUiMWVgOvpkxJyGq7Y2Y0t9z1WOkEhEhZxvny34tU9M7aYaB+G0GnBA/zRe3YLEFU8em8s1BPplx1LiuoOcc8MLk3D08Cz+Plro91HFyXCYux/E0vv6ZztxKPuME0fHPpMW+syBuS6e0tUVlM5z7IhsnDI2D0ML3N1GMNI2TmbHQtum0qGdIRFSej0nOfYaiX0ePyqH7wPpleQk76hNU5BmwyGDM7gjhdajbdM5S6NSpjsZatB+Hsm2SftM76PPGV+a2mW1kY7Q65PZ9k8YHdsvujakLULCqZI9g4YYL/+wgUd/7Yuo196BBga9DqEQpQGoOAqAfRmNzNag/q+7iYLeiidA1y42AbszSrKTUZiRxI5VO/mwO/6XpzRLOiAdAF2g0+vOs5iNxhF9sllH2P0pIgcA3YjdhcvuDArDf/zxx3n+PoWFExQuT1UBbrnlli5ntPeEJUuW8Px/ihZ46qmn8L///Y//TcsNN94Eh+NXNf39jclk3Kbuf+655+Hfzz7b5fIwOzd74gAgLHYHzrvgIjz3wot4570PceXV1+Cbr6fhtltu2pZ//3uzbt1a/tPldm/ngKE0gIsvvQz/eel/eO/DT/jvX37xOZ5+8nH4/b9dkIwe5mHW0T/62WquASARC8pbHk3GhEXPPeMLNzXy1AKJRLJrTMZfjcyOqSIdIWP40QtG4u9nDcPU0wbzygpTTx2Ce88ciofOH4kbj+nHqw50hrp3qqxBgpP3nDGUv4+Wv7Hf7z9nGC4/rA/X4egMCRhef3RfPHjecPzfGUO2fSYt/DNZ+z2nD+GinZ3pm+XAnewz6T3nTCpg2+/aiCYj/m62vbtPGcT7j87ccWJsG8ML3TieGdgPnjeCV9Cgffgr+2w6J3HIGXHmhHy2XyPwf2z//qrsL/2kc0bHManfjpWUSHjxjycN4ufnb+w4/xJ/H9v+P84ehocvGMErjXQFOQ3o9fvY9uP7Rft7Lzu3D547Amew/ZHsGWur2jB3XT1PF9yZwyaRochMgrQA1IzRoOMz5aFutHZ6K22+WARA0i4cAGS7HTqymMbYrojPL9MAukA6ADpx1HWPmRCKnmAzG7UDuyj915EkWywC4LekAJDhN2jQIF77n8TvGhsbefm+q666iqcA7C1bt27lefYUYXDyySfzbdJn0v6GuMfvt88ob4Ncxj0AKfKnpcXO9aeffsp/9gSUYkBKp3q9DimpKRgydBiuuPIalPbth1k/z1TW2ne0tbWiuXl71XY6/x+8/x7/fSC7/hTxQcRn+OkakSNg5KjR+NPdf0FObi5WLFuG0G/M1aIOnqLepi+vxrKy3a8sIUkckmxGPrim8H8Kof96yfbCehKJpHuOH5mj/AYeJdUZmum/kxnDNGNPUQD0vKcUlNpWH5+Bzk+xckObDM7OZbWmMsOUZqWp6oCRvVZW7+EVMqhfpllxMm5dbJsdodduOq4fzplcyKtSkIOAvts0W0ePCbNRx2flyQB/6PwRcFi2fz9Fe+nY+oSJ7V9XJRAJ2lV6hV7uasaXmuh5RJ9zy7H9eZQArUf7QE5He4fohbElKbj2qL7c+UDOC2Y+8v2l99PxUQQEGeodofffxYz/08fn8UoNFPFQ0+xDWR2VwY1w58akvmnc4UEVGzriZn0eGf30Om0/dk08qG/1s2PW8nKk3TkOJN1DaVvTllai1Rfk95GI0D0pxQBj54FSIkLhxDoPVHqdHAA0AbsrDhhaSH2gNarRjj996tt7N6sqINIB0Amv0TohqtVmTxyUB6t55/dLQYqZ3YjA5nr/b7KF6QtINfZp9tvtdvNc9rhBuLdQrX+DwcBnuefOncvF5mhZuXIVnnn6yZ2KEO4KKglIfPHF52hoaEBlZSV3NvxW6Bwcc8yx/Bx89NGHeO21V3mlg+bmZjQ3NfHfFy9ehPffe4+L5+0OtbW1OPSQg/Cf559FZcVWvq3GxgasXLEcNdVVey1wuDvMmTMbf/vrX/hntrDPp/J/Tz7xGObP+wX9+w/A6NFj+IOouqoKf7jkQvzv5ZdQVraFnctmfn1++WUuamtq4HS5odlJJMrOoEGexxfGGzM3d6uqLkls6OG9qbaN53BShQfSEZBIJN1Dhnphug0XTinCuNLY7Dd9b57/bj3/PQ7NUJ/HDHFuZPpCeOzz1Tj8/77DcQ/MwDH3z8Bf3lnCdSPI0D7vgMJtaTgEGe8HD4yJCFPFgZMe/oG97wcc/Y/pOOWRH/HMtLW8GkfnahPXH90Pp43N50Y86Vi8wPaJxDNH3PElTmXv+/fXa/lnkpE9vCAJlx5crIh67RsoFN9lMWAe61/Of2oWptzzDR74eAWmKY7GVKeJz/I72TqkV/LBL2U454mf+f6e+dhPeOH79cyob9/OYUCQY4TC99lhcmHai/89G0f8/Xsc988fcOR907leDYUnU6rBaePy+DmOQ3+TQ4L6PipZevQ/2PvYuT3s/77HdS/Nw3tzyrhOiWTP+WFFLVZWtHAHAF0bEdFS6i07NpFL4e0OlAZAxnQiVQMoa/AjEI4in9lfu8LGbLjDRvah6c4RdW0tWUqzREE6ADoSjWq04ejBzChLOmZCP6Wxe/KTzch2m7Ch1svzUnoT48eP5wsZ/ZT3T7X1aTn99NOwetWqvaotT/oFpCHw57/8BWeddSZOO/UUfD1t2l6F1B977LG49bbbuPr91VddhVPZNs85+yyczZZTTzkZRx11FO66649oamxU3rFzzOz4jCYz7rrjNpx95mm44Nyzcd45Z+G6a67isQ8PPvIv7oDZl1Bqxxeff4bTTz0JF5x3Ns4+41T85e67uMPjhptvQWFRMV/PxM4lOTpuuO4anHnaKbF9PfsMXHHZJXAnJeGa667/TdeLHPgUmvn9imr+QE+cLl6yJ1D5QFKvJ1V7Ut6XSCTbYzZoeWh6fPnH2UPx1CWjcQMzto16HVaUN+Nv7y3jFSY6cuzIHBSlx4x6Ktn50vQNPMqGoMoXH8+rwJ2vL+aGarrTzHPY47PpE0pT+Ow9Da4/nFe+XZlOEq+kSgQPfbJqO1FWCms/dmQ2N7xIBPOv7y7Fk1+t4WKVBDkpnvtmPZ76ai1P56LPopz7rvLxewoyBGetreOVN5ZuaeL7S5VLqNIHccNR/fhsPRkSz0xbx6t70PkkqOrME1+swc2vLMBdby7mbQTt7x8OKeH7v4xt5/bXFmHxpl8j1EhYlMqRUlUQimA4cEA6ClJ/1Smg0p30bGtn12IGM1hJxT7OzNV1/FpStQfJnkNOnKfYPUflU0WNAqDwcLqvguz7TvetWtGRjgg7D4FO/V5vxReMYF1NO8//L03fUbekK44YQ6XctYMjiBaxP8W8oX8j0gHQgYm3/8cehWZISXaygcQjdgX1jWOKHKho8rOH4r73JDocDm48dqUs3xmKKqDygPfddx83qt98800uHnjglIPx5DP/Rlp6OjeATR20BqhECkUN9Kc8exqBdMNRRx+Nu+/+MyzMcJ3+/fdcZyA3L2+bQW212fjvfUpK+N8dIUOWXqNIh47RDhSxcNNNN+Obb7/DOeeei7Vr1uCrr77Cjz/+yKMrzjvvPLz2+htIVVIFCNJJoG1QJYTOmM0W/Pv5F3kdfaoyQHn/07/7FmPHj8e773+EE086Zdv+EnRuKSeffnaGZt/J4UFVFDq+h/4m6Fx2pdkwYMBAns8/cuQofD3tKyxbuhRHHHkk3n73A5x19rnb3kPpGY8+9iTu/OOf+LmkdRcsmI8DDjgQr73xNg47/AgeKbCn0MO73R/GN0uqZO6/RCJRLTTjT8Jy8eWIoVnITbZyY/6bpVXcAF2yuWmHSL5jhpMOkIYbpDSr3BWLNjVuq0YxuiR52zOisT3AthdlfTfN1Lth6TCD3R0USk8pPbQfXy7ayqN6Ou8TzXp/tbhyW6RPNjOGO6cB9CSVjV5e6rO7qhwT+8Wi6WpafPhqSeUO+0tQlY0vF1UqfwEnjsplg/jY8++tWVtQ07xjZB/pmMxZV8+PN8Vh5KkFcWLq5YBJr0VKFzoIkr1j6ZZmfDK/gt/7NM4VERpH/5oSq074WJyNLSkdoouvba+j1Rdm9lYAI/PtMHQjgtqZnDQnslMcFC40ecrU73fdCasI6QDogCEQTGG31IDxA3/14u+KUQUONHiCKG/6bWkAe0J9fT1WrFiB0tJSpWXnUC757bffjnXr1nEnwMaNm/B//3gAkydPxpo1a7G1soob7nEGDR6MdevXY+nSZdsZup0h58Idd96JzVvK4PMHsGDhIl5tIP6e15mh7g8Ecc211/K/O1Laty+aW1oxb958FBWRQ+5XyLkxZswYPP30M6itq2edUoivO3vOHPzznw9ykcSOzo+LLroY7V4fFwfsDHXqdPzX3XAjFi5ZwcWdaHn9zXcwdtx47ujoyMuvvoHyylpet78zVEGhtrEVn37xNd/HOAMHDebbfPLpZ7ss26jT6TFh4iS+bVqPtvHm2+/j4EMP285hQOeNqgDcfuddbF+X83WrahvxGtvX8RMm7rCvuwPdvnQP08wRzd5IJBKJWiEjcmONhy+Uv08zxvS8joelN7UH+TqdyUyKhZmSgU8z/Lkp1i6X+Aw0qfrHn5xz1zWgSjGayenwyAUjeVoA5a93l5ef7jLzcH6KKCCtgO5mJymdi2bgaZdp/aH5rt0es+wpJCpKUUZdcdCg9G2G+ZqtrTxNYncoyWTPS7a7dN7a2POOcva7Pq+x6Ag6RluHc7uuqo07b0iL4Obj+uOCAwu5LgKtI9l76Lvw3+kbeKnWfXVf7W8o/53GXpQD38VXXxXQlaVIGorepcoIvZ2a1gDq24IYU+hk105p3AUWowF981KhiWoO97cs2Hee0gREOgA6oNFqCwwGXRE5AHZmAHckxWbAwGwbPl9av8/TAGgWeHf3Kw6tT++jhcIb6Sd5/OJtnaG23fmMjtvtvH78te62s6vP6Ljt+LpdrR9fr/Nr9PCiTl2n17HXYq933FZXxNfpju7eu7Ntxtmdzyfotd1dd1fQ7D8NIp/8aq3M/ZdIJKqGIqFOeugHvpz52ExMfXcpz7+nZ8UhgzJwzZGlXarx25W2/jlOvHLtBLx+3cQuF3qdcDHjPk6TJ4D7PljOZ+rJiJrQNxVv3jCJK+VffFDRDqXqSFCQZrOp2yfDn8Sudsb66lZElXm7bGb87sXjYqfszDaisokU4UB490BULSYUCF6hgPQDujqntFx5WOk2Z8mQfDcz2mK/f75wK0+hIGc5aQ/cctwA/O+a8fjb6UN4GgZFUUj2Dor4+HzBVj6ZsK/urf2Lhke9kuCkmksCckcIu8iU+tGbIV/oJ4vrUZxm4anXuwtph/TLS6UosHE2jUOWA+yAdAB0QBvVHpaf7jalu3ecze0OCkGb1MeFqqYAvlu5e/np+wN6MFOeD33RtewLLzKxDp1mwNUZ7UMPaxqUUWjrwk0NSqtEIpFIaJb6W9Y3/vvrdTyfnYzzwyiPPqn7PHp6zpMQYHcLvU5Qnn/cKCdmr63Hzf9bgLdnbUGDJ8AMXx3GlCTjqiNK8c/zRvA6+XFo9poM6t2ls17B/oA7APbCOCTjnqIwujqntMQjNMg4oVSLeEQE/f36zM245sV5+HFVDXdy074cOiQTt58wAI9fPGoHB4tkz6Bz+t3yatS3+Xc73DrRIDFAuqMSrRReT0J6CCQ4SnoIvVkM8Ke1TVhf044pfV2wd1PatCtoIq0oKxkum9kUiWpPVJolDOkA+BVNVIMjS3NTYTXvfpQIGVtDcuzITjLhk8V1qGvtuo7w/oY6OHLOG1iHJ2ZX/iuUz0QDi72ZQd8b4p9LntX9AT2rqTP/3w+bEAr33g5dIpFI9gf0LJyzrg4/r6njv1NJvsOHZu4gehaf0CYF/PF3T8OYu77a6XLO4z/v0OduqvXwHPoj//49Xvx+PQ/tJ6cDORzIETAgJ2ao8tSvpl/z7Hf19Irn0BMkSLg/KK9v32aU/5anLR3z+U/O6vJcdlwOmPoNZq+NXas4lOa3eHMTbnx5AS56eja+WlzFt0eRFBQtQKkBnSsPSPYMqs5A6RZkIO6n4dQ+hcZqZADTeKnjvaU2qFQ2xfoEw70zCqDFF8aHC+uQ5jBgMLO39vRezEt3wW23IBrBSew4BbyTfxvSAaBwwM0v5uo12hH989NgMe7ZQ8Nh1uGYISncG/D2vBpek7a3EftiR7niscjQYIQGBnsbQr83UN7/eedfiNPPPEtp+X2hMMlvl1XzusgSiUQi2REa8FOeM4WuEyeMztlBTI/qoRMWo47PiO5qobSrrqDnEr3+2BdrcPlzczFjRQ3//AyXCQNyndwhQK83ceHAWF4uzYDvjMF5bv6MI4fDd6y/jzseaB/itgxtd18+BUlPIe4AoBn43S1H2MwMdXoXrR+LTuz6fHZcujPQ6LipWsAdry/EDf+djw01MXHE0kwHP0eS3w6d9zdnbubRJqJWBKCxYphy4CO90/j9PTBwuyAWBdDbaA9E8N78GjSxPuPIQSm8AsCekuqyIj/DDa0Oow645flCpVn1SAeAgi4aPsNuM+kLM2MP1T1lRJ4dp45Mw4ItrfhuVRN7CHfztNoPUFgPGcUUEh/P1xMVXteVHSJ16vuL4084EU/9+zmcedY5SsvvBz2k/YEwprMBplT+7xkoNPesiQWYetpgPH3pGDzDFgox/Sv7m2YNDUr4r0QiSSzWVLZi7rp6/nuGy4wz2fe8I6ReT1B9/6K0WNWXvYWM5m+WVSHMLFqKVBuY49xmXJEaPhnwVLWANAOovF5X9M1y8Fluelddq5+Xw4uzvLyFG25EXrIVZuOOTv9Mt5kbx92JEe4uK9hn1bPPJ/pmO/h2d4eZq2uZQR/l+3bksCzu8NhbyEGwYGMjVpaTOGKUp2VQyoVk7yARYUq/4M6kvb9MvY74ZJFPxeMl6gfIGRdmdkvcodcbIOfgj2uaMHNdMzf+J5TEtFb2FDq+Mf1zWD+r1ekj2sOUZtUjR64KmghOclhNyE39bXlj9AA7bGASJpa48NGiWqzY2ntmX+lLRF9q426UIUpkYo6OMO/MRXd0dAcNJKvZIHIhGwjRgEiyd5Aq93+uGIdbjuuPk0bnYlK/VF72asqAdJ6/e8/pQ3DJQcXSCSCRJCiv/LiRO8hpkEhRAB35YtFW/pOEpP586uAeK7dHJQHjTyiavY5PGExfUc2V1+m1sX1ScOzIHG54dYSiES44sAhZzNimPv4nZkxTKH4cCoOvbYmlEpCS/kEDM7Yz3Gh795w+FEMLaLJDafyNkLNi3oaY9pHDbMCdJw7s0qlwxoR8fHbnFKQoGgefL6xkxxkzuE4dl8eFGHuKuFBggJ1TqhQg2TvImfTCd+vZdY0ZUqIRGy/GowDUqwVgNOgRjkZ4RYDewuZ6P95bUItheXYcPyyFV/34rYwozaa0XF00Ej1AaVI90j3KmHLT831YN3DXsJIsyzHj+yqtew51jnnJZqyuasd3q5uQ4TTynJXOD/DfG38oxIXxLCYD7+xEhXL/yQFg0Ov3awTA/oKMf3JEvT+3jIv3SPYOKvv14lXjUJJh50608gYvL4lFqt4kQkXGACmHjyhMQm2rn8+G/Z7QZ5dmOXgdcNo/UjpPZKhrykm2oDjdjjSnCTXdlB6T7D4Dc12YMjAdS8o9uz2zQ7OmfTOteP2nzdwYTVTo+3HC6FyuCE9GzIvfb1Be2R76Lh/EDFBaz2rUs+95O9ZWxWb+qfzdsIIkHh2QwQzukUXJaPQE2Ho6pLJ7lByE9P277NAS3HBMf/yyvh5Nntg5o4ihu04ayEv/UZoBhfTTfX3ggDRccVgp7z/IUKfzHK+xT9t2svWG5rv5YJcEA8kRQDn+pJw/uX8a7jp5EMaXpvJxRW2rD//5bgPXGeiI02LEaPZemtUbX5rCxiFmfi3PZIb41NOGoH+2E/5ghGbEeN/x06parKjYvv+65OBi7vigc/Hjylpu7HfF0i1NOGJoFj+eTLcFR4/I4g4McsJTmcBbjx/AjXzSLJjLzg+VVKTPJEcFHRtdpwMHpPN8/VZviDsJ6DxlsfNK0QHXHNEXk/qnYtHGJm7Q02tPXjIa5x5QxCMIyPGfzN5D0QcUwXH8qFx+7jZUt+KtWVvQupulCSXdQ/fn6OLk2LNGQBuZxsURmjxi/8XC4dUHCYRTP0PnYn+fA3LeLa3w4Mnvytk4zIgLJ2Yh2bZ3zlc76xPnrqrQVDd6/AWTT/50888fxXKFVIx0ADCKxp54lkYTPfbsQ4cZ+uSkKK2/DRoYFKZYUNUSwNcrGnh+WnGqhT2I95/h3e4Lgurn05daVPOfZkJ8wdiD/rfUzU906LrSYK+5PYA/v7V0u5BQyW/juqP68oE28fG8rbj3/WV4Z3YZpi2p4hUWyDiY1C+Nh+uSoBcpff+eDCt0418XjcLZEwu5mjk5JxIZGrTfxIyoO08cxOumP//teuUVyW9FOgB27QAgw5by14cXJnGjNcTOE+Xox51qy8qaed16KrWXxQxcMkqPGZGNE5ihecrYXJw2Ph+D2HkmA/+9OeVoaAvw7R48MAOjmNE0JM/NZ/KPHZnNo4hIqZ5my9sDIW68/8iMb/rMOEuYQU1Oib5ZTm4Uk9F1GHvPyWPz+LUkA5ied1R3/x8freAh2p1ZtbWFvc/KnWn0XBiU5+LvJweGnRnq1Fcs2NTAnZvkeNsbBwAZ5ZR3TykFVAaRDH1yVNDnHdA/nZ8zinCYy/bzpekbtx0rOVJpm+SMsLPzQY5UOkfHs3N14hh2Xsfl8+1QFAOdU9K1oc8iRwidfzrnE/um8r7iOPaek9m1IIcCHW9FgxcPfbYKK8qb+WdJ9hJ2yejck6OMDES6/0SCOwAisXKAXCibvhQqg46YvpqkA0Df+/11Dvysr6ay6m/NreHl/s6fkIm8JDPvp/YWegbOXrFFqwtHp22c83G50qxaVB+3OnXqVC200cnsV/OY/r+W5NkbClPNuOqgHEwqcePLZQ14ceav4W6/NxTaSLP/9FAUuUujjps6cHJ0qBEauFLQw3tzynhOqGTvoYEnzbLRwGfGimo+qIxDBveXiyq5w4UoZAPt3xv6TlPUBz0Y93eUUU9Ax0GpFPRzb0L9JBKCBntxHZS2ncwCk5N+ztp61LcG+DOSZvvdHWabyAC+9ZWF+PNbS7jhTE4BMkLJOCdDqKrJi1/WN+CBj1fw6IE4//piNV75YRN/P5XgpfeQwDD1HT+vrsNVL8zjM9Rk7HfEx/qbV37chOtemseNXqoaEIccGRuY4UxVBa57aT5mrdnR+Ceoz3rwk5X4j1J1gKDzQZECz3+7jpcm/H55Nd8ezaDToLsz/DV2gDRTTz93BukokBr/J/Mq+PmIG/nkQFq0uZGL8935xuLtjpW2/9pPm3DFC7/gw3nlvH8lRXY6rxSJQe8ljQbqZx9n57JRcazUs5+PfLoKXyzcyj+LPoneQ30Gnf+3Zm3GH56d0+25kew5dI4pVYXKXIraNZMSPt3nlAqgVuIRQXFB0d8bEvx7bU41r/dPYf/XHZrL6/73lC9i0qB86DTajJA2WsI678QfNO0lqj8Bh9z0TE4kanh/aHHG2MeuO05p7Rnoofr+/FrMWNPEO9DTRqVhTKETLou+x27oXeHxBxEIhmAzG/nDVVT87Bh9gRBMRkpzUJ/xQBEmzZ4AznpsJg9Hl+w9JPZH+f4Ulnr764vYoL1WeSUGCXS9f8sBfIZxc50HJ/zzB+WV3wcSCfvnucPhtBjw1Fdr8Rwb2CcyJoOWhycfOyKb/z3s9i/4T8lvh0Kv/3LqYLw6O2bs7Q7pDiOOG5aCY++fsZ1Bm4h0zFnelREbX5fWIhG5zvBX2T9d6erz2v+x/7eDNtnd+rvYHU6372dv3o23d/n++GdTa3yWr6vt/Xo+YuvvDl1/Xmz7O6O74yS6+/zu3rMn+yvZfeh+uO34/jzNgiI6FB+PUPj9fh4pa6Z0WaVNTZAz0OML8FRSuyWm1/F70OoLY87GFny0qI4/pw7s68bJI9JgNfbsWJ4mRG966jMs21TzTKsnfOv8565I7AfcXqL6FICC8ScNZU+Sy886dKidSgD2JDQ71y/LhsIUMyh6jhwBSyva0MQMCupAKV2AvNb7qqOhAU87+zLrmEFMAh/K81w46Dnk9Qeh1Wmh06mv7i9dV3IAvPrTJl7XelcDXcnuceDAdJRkOPjDcFVFC58BiZ9aCi++6vA+POSUZtY++KWczyLuLeRMOGJYJk8toG0PL0hCcYad17aO1winfNmjhmfxnMx+WbR/sYckhQpTGy0U0kxOifggjUS4yJlB+0r5nKQgfiT7nAmlqVyFnB6MccfRKWPz+GcUpNr4DFxXt1NeihWnjc/jecaUS9xd1EksvzeNhwJTOgXtG5XnonKklL9M+0dhyiSoOI4dL4VMx4XC6HPjx0M50RQGTLOnNBAd3zcVxwzPxvCiJJTVtXeZ8kJREWdMKMBkdi5zkq1YvXX7EGcKIT55TB76ZTuwtKyZH9MRQzNxADt2+jw72/eyTgYw9dd0XQ7sn8bOZxrfN9oOnXtKCaFz0R10TQ4fmsXOeQrGKeeCK8uz46HZzfi16knUnAJA0BHHl12xp+t1XHbGnq7fmZ5+f0e6aouzs9d2Rvx9e/r+zu+LLztjT9eX/Hbo3FIfTCks1EfQmFZESEeKnk+qTANgx0wRw5SaY+I2w747B23+MFZXezF/cys3/OduaEH/LCtOYob/Qf3csBj2wUQeO5zaJg+WrKt0WBymVzb+9OGv4VUqRH13eEeiUc1BN794icWge+7FO07VZibvuzBeLxsYrq/x4pPFdVhV1c47ULdFjz7pFr6k2A38b4dFB6e5Z4xYfzAMj8/PjAcDTEZxDWPqrMjRYWAdFpU6VBtk/FMpJgpTXVrWpLRK9hbKLf3zKYN4PhyF3V723Fxu6OYyY/KqI0q5sUgG4fyNDbj9tUWo20vROjKQrz2qL0rSbVzcigxdcuaQR7yhNYDHv1rDw17/cfYwngO7M6gc1jUvzkO7EgL96R1TeErDs1+v40btNWz/SeSQnBsU7vfZwgr85e2lfN2PbjsQhcwwrWDrnfLwTzuEKBPkgPj7WcO4kf3fGRvw5JdruROhI2TMX35oCQbkuHgpxXipMzoeqndOIbpT31mKo4Zl40/sPDt20u+RgX/Pu0t5ODClPvzplIHceKeZxZt4OHONsuav0HX75PYDeUg3hT6f+OD2ERpnTyrgquW07dMe+ZFHHwwrcHNnCxnL66tbcfbjP/PzQ9BY6B9nD8fYPsmsjzbwdAWCwp0p5JocDPd9sJznNneGHDp0zosy7Lw8WTxlg84tOQ7+8eFyHhbe0waM2iMAJBJJz0H91l0nD8SpY/N5hOu+cFruT2gGPBAMsOevnhvAaoTEtL3+AKxmIz8PPQEJcdIsf2N7iD37Q9hQ58Wqynb+OzkCilLNOHVUGg/3t7Gxz75kzsoyTH3pm3AgEjnk+4f/8PuGbfYyVO0AGHX5swaHTfvvEX2yL7n3ksN4mPy+hPpKGljWtgYxZ0MLZm1oRoMnuG2GjX7Gfu2hXnXb9sS+0D10thISmqV84LQSzF1Xhz++sSjhleB7E6Sr8NQlo7nQFN1j3y+rxmNfrMbDF4xEMTPSqXElM/r+yoxYminfG0g9+9XrJvBZYj4bz4zCFmYk0wx6mmKok4jZ09PW4qIpRdwAJ0OVFMZpUEZq4h1n4WcyY/LZb9ZtM/o+v3MKnwWnKAYy/OlzyEFIxis5MahqxB2vLeLrfnrHgchLsaG6yYsTHvyxSwfAcSOzce+ZQ7mT4vWZm/DIp6u5Iy4OzYg/fMEIDMiOlVUNsNf4vrBOjsqRGpkRT6G6L32/ET+vqcWVh/fhKuK0b/Ha5ysrfhXwolzuRz9fjWVbmrnh/ZdTB3ERNuKO1xdxx0Bn6PzQsdD5I2fGMcyg7cg5kwpwx4kDuZPlh5W1mDIgjZ8PysGmqAo6pyc//CN3AJAz4ZVrJ6Bvpp3fC2TwU0QGDRhJCZ5ykOl+IeP/smfnIC4ER9DnP3vZGC64Rv1/fZufO+xolonOEzkEnvtuHf799bptz4KeQjoAJBJJT5KfauWpb18sbcDHi+t2O7Io0VCzcRS/oj0XAKAk67B/6CctpLMyptCB8cVOZLtMvHxnj33cTthY1Yg/v/gNKuuaH/ru0ctuU5pVye9xvnstU6a+bdc2NS+58JhRReccOozPLP2eUMe5ud6H2rYgFwls8YXRxhZPDxhxLe1+LN1QBafdgqKsvats0JupbWrDpsp6uJ0OOB2/vxDb/oS+vAf3d+PQAUn467tL8cXCHY0gyd5Byt7/u2YCnxEnw5xSd8wGLXfcfbloK978eQu21G1fguu3QIYolegiY/N5Zgy+PGPjNoONwvQp1J6M9++W/VrecU80AOIOgPhgjcpxkco+qYUf0D+NC4Ut2RyLHukJB8D95wzD0cNjUQqUlkKlKUnt3M8M58OHZuKIYVm8PNkn87figY9W8PV2VwOgpx0ABO07CVyRKBsJaVKNdIpIoH0mBwkZ0RR1Qefvm6XVeOLL1dtEIcmIp2gCyo0lY56uEUUlxKHjfeCc4dxR89L0Dfy8x8XpSJ398CGZXESNIiJ6eigtHQASiaSn+evpQzCyOBX/m1XFZ3FFot3rRV1DE3JSXchOcyut6qKirhk1DS0YWpwJl82stP52rCYdHGyxm2ORzxTxXJBi5tGrvzdt3gDuefk7zF9Vsa7FGx44/7krEjvPbS9QtQPg4JtfnMgG8z9OvfAQ7bgBeUqrGFCYy/2v/4ATDhyKg0aUKq3i8ebX8/Hd/DU4aOJoZKXHSrapBRJIOWJQMhf/O/eJn7cZFZKeoyjdxozZ4bxUVZzZa+vwwncbMH9DA589jkMz11ceXopstwUrKpr5bP3u8sTFo3iePM0630ypHFt2ncrxWxwAxMzVtfjbe8u2aQp0Zm8dAKQv8MIVY7kBTgroV/9nHmqUOudxaLa/b6YDDeze3VgTC5nfnw4AirggJxqF4XfW0KBcfboHqPwaqcDf9PICXq+9I/RZ9509DIcOzuBOnHPY9zGuOfB/7DxROglFDRxx3/doaf/9xhvSASCRSHoa6uOf+cMYnr+9sdbX447L/Uljcyu+/WkuBhWl4+pTDlRa1cWiteV48ZNZuOvcKZgwKF9pFQN6vD//6Vy8O2NZNBjChOmPXTpHeUl1/L5T3r2MKELHpbps2owksWaOKS92S3Uz2nwBDCvZea5wIuPxBrBhax30ej0yUpOVVvWQxgbqpCXxyYJyafzvA44cmoWnLx2DvlkOpSVGUbqdh9t3NhQpDJwE5w4YkIaRRUlK6+5BufoUEm+36OFixvG+goT+nvhyTbfGf09Atc7JICbenLmZOzU6Q6XFSDshbvzvT+gyUgoEzcB3vqZETop1W1oC1RXvbPwT5CShmX8y/ildg6Iq4pDoIkHnhGb7JRKJJJEpr2/HmsoW9Em39mCYeO/A7bTD6bBic2UjGlvV6QAdVJTFHfqbqpuES/Gg+3VgYQYJo7PfIkcqzapEtQ4Ayv9HRHNKRrIdaW6b0ioGlNu7qqwWJdmpsFn3Pnynt1JR14SGlnaUFOZCK3CJw66gfOMsl5HPKn4wt0JplfQE9IAgFfzbTxzAw7upDCCFbscrLJCoHM3Yd3YMkGJuXNytK0NyZyze0swV5Kn+9d/PHooLDyziOePkVOhJ1la27jAb39OUZMb6UzLy521o6PG89p6GrtWsNbVdDnQo2qB/toNfVzqOyiYvv+5dLZTTGK8hnaQ4DAiq5d7qC/L76rbjB+CmY/qjT6Z9p6KHEolE0luhaizz1jcgw2mE2ypWP0bP8eL8XC6gvXFrndKqLqgU4qCiTKzeUot2/44O70RncFEGbBYjPZMP57agSlGtA8Bh1Y5lg7qC/nnMSN7H4n+/N75AEKvYF3dYnxzoBTWMadC+cWs965yCKC0UK31jdzDrNchJMuGT+RXsYSxeB70/sTAj/LJDS7YJ8t334XI8+dUa/O3dZfhiUSUXfqOScU9eMhoHDUxX3hWb4SUjkNhYs2e6AO/PKcO/vljNjWa31Yibj+uP568Yh7+fNRTnH1AEF2tLFGj/CTKoE33uQMdGCCn2WFlCMuCvPrwUL101vsvl2iP7cmE/In4OiPVVrfjvjI180Gwx6nDBlEK8wK4tpRVcdFARFxGUSCSSRIHGX+QQb/IEMCx3e0e4CORnZ7Jnl4YZwDUIhtQprDyibx6Wb6pBm4DjS7fdzPUNGAVOq6Yvb1QhqnUAaKA5WqfV6YfEbgKhKK9rQWObDyV5aXymWESoU15bVoPUZDesFvUNoClPl/RTvlpcKVyI1v5mcv80XtudWLS5CV8vqeKh3TT7++hnqzBjZQ1Ps6FIgNtOGMBrrROHDErfFvpOs757AoWQvzt7C659aT5mrY0pK6fYjZgyMAPXHVWKxy4axevnJwI2k7gz21SVgaIyulrIuCcnAbG8QzlOKpf16g+bcOULv/BrS5EeSTYjv8+uPqIv7j97GFIcMSeDRCKRJALLypqxoaYNWW4jXBax+nyj0YDszHQ+ydTWvnflfROV/IwkeAMhrK2oT3hHfldMHlJAhqA7qtH2V5pUhyodABTyEdVEDzAZdfpBhb/O4InCz0u3IM1th9tmUVrEg+r+ry2rRU5WhurC/8nI6Jdl5UJxWxUlcknPQSJ08VB+KlHX0cFCYnFUjo7E4GgWJDfZyoX4KKT7eEWUjtThSSBwTyEnwyK23atfmMdFHT9fuBWNbQE+qzy8wI1LDinmBmhvh3QGOIL4HuPpHPTj1lcXYuSdX+5yeePnzfw9ccjBQ/oBdG3PefxnXkGClwLUaTGqOBkPnTeCCypKJBJJIkDRcR/PK2f9FpDjFiuKlijKy0Z5TRMaWve+yk8i4rCZkZ7kwJwVZXzCQzRI+N1kMNg1EQw4/fS3YzM3KkOVDgCnRVeMqCZzSHGmcOH/1CnPXL4Z2aku/gUWlXmrtiDCLIy0JDfP2VITqXYD0tgyZ109GmX4f4/T8W4yKSHdHaFycVPfWYpvl1ZvSwd46crxyEm28BryL3y/fpvR+Fug966saMGf3lqC215biLJ6D3f6kBp9QWpMyX9fooj5/2bHGoWFEpRK4TDvg/Q6dmoDoV/PLxnR+woSQtpS96sQFIkBkkNoV0t3l5+uLc2a3fH6Ylz33/nsOjfzdio7SDoCEolEkiiQ8ClVWKF0RCqBKhJUWtpisWDB6nL+nFcbZBuRHUEVxfwB8USmzWx8MqQ4QxPVYGhlat2vZZ5UhCodABFdpFSDaPKovjlKizis31qPmkYP8tKTYGI3uKj8tGQ9klwOWAUWOeyOgdk2tPlCvHa4Gh9M+xoa0MQZ1ydF+W17yCj8x4creN34YCgCpzVm6FKt/unLq7s1APcEurYktESfRZsjgUCqSd8VuSnWHgu9pygHgoTsSrN2rJBiM+txyOBMSqNSWrYnXsKQBoTnTi7YFk2xp1CN/K4IRSJYXhYznIl4CkZnzpyYz0Pt9wYy5jdUt/EZfHLCjCzquWojdAwLNjXy3/XsHA3IVeUYRCKRJCjtAUpdK0Mqe1Y4zGJNohoNBp5iOnfFZoTC6tMBICHA/MxktHmDWLZpz1IaE4VhJVns3+ggs0GnSu+7Kh0A2giK2GjONawkQ2kRh1kryqDXaVGQmSRKBO4ObKpqQHV9K1KSXDAZxQs92xlO9pAl9f/NdR6sUuqMS3qWD+dV8LxtYlhBEi6cUsRr1MdDtOknGeIkcVeaFVOIjzOiMAn3nTWMG+O7a/jS9ih/nPQDOr+HVOjpswkq9Uj543E6zjRTxYC4ACGVoTPsxaz4yvKYcU1G6Y3H9OeGPB066YlQLfy7Tx6EAwek8baueP679XxgSBwyOAOHD83k5yu+Ov3eL9uB/141jteoj0PHQscUZ0xJCj839Ln0nvj5p/Xq2/y82gkxtk8Kitnx08u0homdR1LaJ1E+6gv3lq1NXjS0xaIaJvVL48KPXV1baqPPjutAxIlf2856LLRvTiVCgo5pztp6/rtEIpEkCl8tqUSQGcg0LumiW0xYdKx/pjFmS7sPa7bUKq3qojAzGWY2lpm9vExpEYvBRels3KApiRi1bqVJVagu72HKhS+ZYcV5mUn2cRccOaJHBoi9hUAojJe+mM9+RnDCAUOpzqXyilh8NXsFNlc3YXC/PrBZxdU56Iq+GTbkJZvw2OersbaqVWmV9CQUXUFh/cXpdm7UUY72aGaM0ix/psuMCX1TcdmhfXDTcf1RmGZDiBmtS8ua4GPGudtmRF6qFUcNz4KVGX5lDV5uuO+MQvY5//7DGJwyLo+rx5OgXF6yFX2yHLjskD6Y2C+VG78kIEe6APQ5BGkNHDMimwvI0UJ6BGRknjw2jzsiFm1u3GZQnzu5EE6LAWX17Txsk8pHdsf6mjacMCoHZrb/WW4LhrNt0XbJ+L3p2P7MME9GY1twW8QBHfusNfXb0h7oI13sXJGQIqVQTGbvo/B2E9teQaoNVx7ehxvn+ex3qpH/5eJK/j7aV3J2HDyQdD003KlBuYd0/s9h+1/d4kNVU6yEIZ0Pis6g46ZZ/qH5bn4d+mY78McTB+KQIRl8f8iRQ84Dqq7w2k/b5+UPYe8hIT7a7WlsELuptutcT9pHug/oPNjZMU8oTeP3Ahn1dM7pOPpmO3HksCxcc2QpThidgw/mlivvBt6+cTJOZG0Odv7p+tJ7SjLtOGdSAT/P5LWgdJ63ft7S42JLFB0xZWA6lpR7tnOu7AybSYe+mVa8zs5XCztvEolE0h3Ur1C/Tn3wxjrfbvcziQA9hyoqa9Dq8WLMwAIyFpVX1AGlAfyycjMq61tw9Niecaj3JijK8oclm/Qeb3DxpiNHLsSMGeLcvLuB6hwA/Q45zhmJaq6dPLigcNKQgh1mZRKZ9Vsb8PHPq9AvPwPjBxcprWLR4vHhox+Xsp5Zh6EDStn1E6tD2hk0Ezsk14ZGjx8PfbqKi8ZJeh4awCze1IQ0ZuznM2OeZnWzkyyYyAz/I4ZmMYM8jbeTYUkz0U99tRYvfLsBM9fU8vWymYFHZftoZpoMVhJ/U2zjLiEDlgx5Mnhp1vvQwZl81pw+qz8zLMn4pGiPRz5bhfJOoo/tgRAOHJDOH8xF6XYcNiQTQ/LcCLMPJMM6qNwje+IAIAci9YtkIFMEQg47noMHZXCDm/Z1VUUL7v9wBY5m+0yGeGcHALFsCzt/TjOfmSdDmX4ewrZBx0SOFTp35Q3teGrauu1SLuieJq0DKsFIDgY61+NLU5HpsuCX9Q1YX93G1yOD3huMYHhBEqzMYKXPon2kz8hwm9l3JIB/fb6aO3JoW3vjACBIk4HO3eiSZO7kIQfLtuvEDP+jh2fxa0eVIdr9YbzZQQSQnBd9Mh38/B06JINfI3IQ0efTgHLBxkY8+PFKfi/1NNIBIJFI9iVkRJHj9rDBGWjzR9DYLk6+uMloQE1dI8prGjCqXz7sFnVVa9HrdahqaMWG8joM75OF9KQdUwITGXomzl+zFbVNHu/o9XnvrVjxzu49JAVBPdaTQggGmjLuN7AwXSjjn1hbHquLP6RUPG2DOJsr69Hi8SIvOxM6nbr8V1ajFsl2Az74pWxb+LNk30DG2P+9vwznPzUbP66sRU2Lf5uB2+4PYU1lK176fgNOeehHvD1rCy8RSEbira8uwss/bOQK7zT7TJoAuzK8ttR5cM+7S/HlokpUse3QJAOFjVP/REbpS9M34Irn52J1FykfVAbyhv8u4OvR59AuVjb58M7sLdsiBQjaF3qtzRfkM+U7g4TvXp6xEQ98vIJHmdDfBJ0T0jy48eUFmL2uHpWNXv6ZVN++c8X/Vl8I93+0Av/8ZAVWVDTzv+NsrGnDY1+sxoXs3P7CttMR0jugczhzdd22yAl674KNDfhl/a/r0ud+vrACl7PzMp8Z0HGHRht7zxeLtuKy5+bi0/kV285Zx8+PQ9vgUQLsu9TV6x0hp8hX7PrQPn/MtkvXjJwYdJ1oqW8L8M96b04Z36eOXPviPHyztIq/R6+NvYfYys4fOQrufH0R1lXLaB6JRJJ4UM+/gj376LkzOMcWaxQEmmCisSaVnV6zpUZpVRfDmD1Bz8h1FXte2ai3YzEZkJFsRzQcOWBDUqPq7GF1xbMwDr75xYlGvWbmI1cfg4EF4pQADEcieOL9Wfjql3V48LqThatuQNBg/YPpi/D1L6tx1MGT4HKI5Y3cFYOybeiTZsIFT83aYSZYIpFIOnPquDyus/Dq7GruxNgd0h1GHDcsBcfeP4NHaUgkEsnOoEiwe04fguNGZuPzpfWoaRUncigQCOKjaTMwvDQblxw3Qbgw+F1BtsWtj3+ASUPyccOpE0FliUXila8X4ZVpC+EPY+gPj16yVGlWBarzeCASOTIn1Qm3YCXyWjx+bKhsxOCSLO7VEhGPN4B1FXXISEuB0y6Wp3l36JNuwQ8ra9GglFmTSCQSiUQi2Z/Q5Azp01CkWXGaWLpMRqMBhblZqKhtQn1z92lioqLTajGiXx42MvuisVW8iafiLEojNECrCR+tNKkG1TkAoogelJXsEC6Xp7Xdj7KaZgzrk4vuynMlOq3tXpRVN6I4nx2jysRYkm0GXmZn/saGneZvSyQSiUQikfyezNvQwAVT051GrlckEsUFuahuaEVtkzpTtYb3zeH2RXNbTIRXJPLSXXzSVIPowUqTalCVA2DK1CftzGwcnZvmgt0iVoj8hqpGXo+8NK/78lyJzspNNdDp9Eh2q69eNs3+8zzjytadCspJJBKJRCKR/J6QVgxpoNiMOrisYlWgcjpssFmtfAwaUjRx1ER+RjIvi7hySy0XfRQJigh3UkR4VDt84m0vOJRmVaAqB4CuyXCA0aA356e7hBMA/HnZZhRmJ8NiErcu/rxVW5CaksRDstSE2aBFYaoZ5fXt2LITpXKJRCKRSCSS/QEJsEaiEaTZKaRaaRQACoPPSk/FsvUVXBBQbZiNehRlp2DuyjKEImI5QOjaDinKoF8thrBmGG9UCapyAEQ1mkNNRp0mL8OttIgBeSTnrixnX9BUYfP/m9u82FRZjxS3Cwa9WN7lXZGTZGI9kxY/raqFT6r/SyQSiUQi6WXUtvgxd10Dst0mocTyqBpAarIb1Y1t2FrXrLSqB6NBj6KsFCxZX821uERjRGkWlVs26SLRwUqTKlCRAyCqATQHmY0GTV6aWCHkKzbXcMMwJ9UlrELpsvVb2eXTcOV/NeX/06HmJ5v4z+9XVCutEolEIpFIJL2L6WyckuE0wKQXa5xmt1l49OnitRVKi3qgKg9ZKS5EEMXi9VVKqzgMKswgu8IUiYYHYupU1djFqjnQg299tphd4QxeAcAulkrpgjVbuYplepKY6SvRaBS/rNwCo8EAp1Ndpf8cJj3cFgPmrqvHZhn+L5FIJBKJpJeydEsTGj0BFKSIVWnLbrPBZrFg/qotwuXB7w7pyXYunj5nZZnSIg5uuxl9clI0Gq22+NC61CSlWXhU4wCIhvXD2b/20X1zlBZxmLuqHBazEWmCOgDqmj3YXN3AZ/9tFrEeKrsiyaaH3azDGzM3Ky0SiUTSNXq9Hw5bDZKc5Uhxb0IAizFr4+eo9XyD2vbPUO15H1tbX0FFy3+xpflpbGl5hv3+P1S2vs5e+4Ct9ynKm6fhly3fwOFYiZSkjXCzbdks9dDpxKntLZFI9g01zT6sr2pF3wyrUDoAJqOBC1DXNLVhS02j0qoe0twO9hww8QnHsIAOEMU2LIroLam8QQXolJ/CUzT+xNOiiB560dGjdBlJ4swi1zS24Y3vlvDwnANG9BGyAODS9RVYuLoMJQV5SEtRjXOOPzxJ/R/RCJ78ag38QfWpz0okkq6Iwmxqg8texfrE9cjNWIKinNkoyJmP7LQVyEhdg/SUtYhoV2BN7Xw0+5ahLbgS7cF18AY3whvaAn+4Av5QBXzsd29oI9pD6+AJrkaDdzlWVf8Cs2UN0pLXsW2tRVbaSuRmLubbdNirYTU1Q6cNIRI2ssEgabKI+OSRSCR7ClWjKs6wY0xJMrY2BdEuUNniUDiM8spqpDqtKM1LV1rVgUGvw9qyGmyqasCBwwr5rLlIUFTHtHnrrZqI9r1Ncz8SL8yhC1Tx1D7qusdMfr39Pzaz4dz37jkHRoM4fo+fl23B31+bjqPHD8Sxk8TTr6Dw/9emzcMPi9bh2EMnw2lXTwqAUafBUYNTMG1xBR79fDUC7MEqkUjUgUYThU7nh14XYM8sL9yOCtis9bCam2C1NsBsCMOgNbKBmZH1FSYY2GI3upDuyIPd5OJ/W412WAx2/rvFYINJb+Gv6bR62IxO3r96Ai0IhP3wBtrgD3nhC3ngDXoQZG0ef+y1Jm8d6j2VbDDfyv8OhQP89dj7zPB63fB4k9HiyUBrWwZ73cQMARPCYXGr0kgkkq4ZzYz/R84fia1NAcza0KK0Jj5enx+fffsTirOScNNZhwhXTWxXfL9gLd75dgFuOWMSDhvVR2kVg8ZWLy68/120+f1XpG5x/eedd84QXnFbFXfvlFtfytSEQ+9PHFQw4d5LDuOCFqLwwmfz8Pb0pbjt3MPQJzdNaRWH1nY/nn7/BzS0BnDUwROVVnWQ6TLigFIXbn91IWatqYMs/y+RiA2F2VO4PRn6dmsdrJZGWEzNsJnbkeHMQootCy5zMpKs6XCwnzajgxn07tjCjH+zwapsad/gDbah1dfInQa00O/Nvga0+OrR1F6H2rZy1LbWot3vQrvXzQbMbrR5U9HqSWN/JyEaVZHusESiUox6LZ67fCxKMpz4bGkdvAFxJi9+nLsQXk8bbjzzYGQkq6psPCpqm/H3l7/EUWNKccOpYo3HPb4A/vTC11i8sep/0XrdFTNevtinvCQsqkgBKBx/Uq4mGr3uhIn9nQMLSO1ReSHBoVCrj2au4KVJzj58tJDeyOqGVkxfsBZ5udlIT01WWtXBsDw7Wtr9eHd2GZq9Mv9WIhERg86H1OSNyM1ahOLc2chOX4G0pI1sqcfQ3EIcWHowjhl4HiYVH49hOZMxMJMNrNOGIs/dh8/2uy1psBod0Ov2fQlYg84Im8nFHRD02XlJpShKGYi+6SMwOHs8RuYdzJYDkOFywGSsgcawAm7nZmSkrOVpCTYr5c5q4A/YpDNAIhEUyhG3mnSY3D8NtS1BtPjEmUylKlSbyraif2Gm6hwAJAL405L1/PcDhxYJVXWMrKd1FfVYvbnOGtV5n9/8y+fi1TvshDocAGOPG6zXaq+55JhRmlTXvp0h+T2pb2nH53NWc3GOSUOLlVaxWL+1Dj8v2YgRQ/rDYjIpreJj0GkwsY8LCzY24NMFYoquSCRqRKOJwKD3w2ZpQGHOL+hfMh35mczgd7chy+3CyPzxOGLA6Thl2JUYV3gkilMGwW1N47P7FOpP4fu9qRSqVqOFXmvg+0ZpBm5LKtvnwRhbeAQO7HMCCpJLYDFqENXWwuWoQUbKKqSnrIDJ2AZ/0IZoRI8o1yMWz4EtkaiVrQ0+nHdAITyBCKpbxLGlSIh62ZoNyE13ozg7tVf1xfsaOtbymibUNLZiwsA8OKzijMnpOVZZ34p5qyuSIzrdS5tnf9KgvCQsqnAAFE88/rzcNPehJ00eCKt538+S/F5sqWnmDoDxg4tRkiOecGUkGsWMhevQ1B5Ev6IC6HSq0axEYaoFuUlGvD2rDMvKmpVWiUSSiDDzF2Zm8LqdW5GVtooZ/nPQJ38++udaMDx3DCYVH4vD+p6Bw/qfhcFZ45HhyON5+zTgSsQBZny/6RgynQUYkj0RE4uPwcCMMch2FcJpMcJpr4DLNYf/NJnauKhgKGRCJCLOM1oiUSveQBgDc13IT7WhotGPkCCTGFqtFnUNTQgEAhhcnMXF8dREMBzBvJWbMW5AHkQSVKfHbEu7D7+sqtD4A+ENm2Z/PEd5SVjUEYMX1U4uykpiAzBSKxaH2kYPmj1+DCjMUFrEglQ5V2ys5KH/ajL+ifxkEtGK8ggAiUSSmJCQH4n39S36HkP7f4wBJdMwsHAtjhwyCn+Y+BdcPO5unDT0CozOPxRZriI+ky4qeq0ROe4STCg6BqcOvxYXj/8LLplwOw4eWIh+BQvYufkKw9g56pM/E057DXuHjHqSSBKZr5dUIcVmgFkvlqmRk5GODRV18AVCSot66J+fjnZ/iKcek4isSGQmO+C0UVRD9MhYi9ioJAkvOjIv3QWTQOr/ZBxvrm5CksPCBpjipDV0pL7ZwzUAUpNc0AmUa7QrzAYtktlDs6rZi811HqVVIpEkClpNGCmuzRgx6F0MH/AR8jJXoTTLgdNGnI/bDn0Kpwy7Gv0zRnNRP5GN/u4w6c1Is2djcNZEnDvmdtx1xAs4afgZKEwHCnIWY+TA9zC036ewmRtAKRMSiSTxWFbWhHAkApdVL1SCT0qyC23eACpqmpQW9WAxG7n2wfqtjTwaQCRSXTY4LDzybjz7U/jcDuGnVQ+56b85Oh3+fMToUvTLF0clP8S+eB/8uAIOuxWj+ucLJcYRh8T/Ntc0o29xPut0xKo5ujMynEaUpFvwwdwy/LJeRgBIJIkAzfZTbX4K8y/Jn4nS/EUoTHVhWM4EnDjkUhw98AIUpw7mufyUb6iROe800GLnQsfOiQ0lqUMwruAIFCT3h1Gvg96wFUnJ82Cz1DEjwijTAySSBIMqbo3pk4J0pwlljX5hYnpo4ruyuhbhcAjDSnN4P6YmtlQ3orK+GQcOLRSqrDo9d+atqcDmqiZD/oTjXxddB0D4adVoNDDJYjIgxSnWLDmJwq3YUouSnDQYBAyPJ6/x3BWbYbWYYbeJGeHQFfQYSbUbuAjgl4sqY40SiaRXYza2ojBnLgb3/QyDSz/H2FIrzhx1DS6dMBWnjbiWGf5DuHifZOeQc2Rw1jicNfJGXDJ+Kk4aehEzILSx89r3c+RlLWQDznZlbYlE0ptp84WwsrwZOUkm6NmYRhRMRiOcDjsWrq1AMCR8ufjtIGdHcU4K1pZTeUfxqlOVZKdAq9NqdBrNYKVJWMR3AGgwghwAyU6L0iIG5bXN8HgDPBRHxPJ/W9nx1TW3weW0swGfemZ9dOwh6bbpsaGqDRWNXqVVIpH0RsgYLcqdhVGD30ZhzjwMynXh8kl34w8T/opReYfwEH8507/naDRaLh44ufgEdj7vxfljb0BJZggleT/zc52dvow999SXfyuRJBIUIr6WjWVo5j/NYYw1CgClpCa5nWj3B7GuvFZpVQcU7JDudvBJyPVbxZsgL8hwgxn/mkgEA5UmYRHeAaCJ6sZZjHq47WKFkC9YuxUOmxkuu1iOjTgrN1dxnYPMtBSlRR0Y2YOF8v9/XF3DO1iJRNLbiHLDPyttBUYzY3RQ0Ur0ycjG+WNuxnUHPoRBWeNhMdh5mL9k79BpdbAaHRiTfxhuPuRxnD7iChSnJ2FY358xdsibyEhZA4Pep6wtkUh6G2sqW9DSHkRRqlhjcNKm0ut0WLp+q9KiHpzM7iDbY8Ea8Y69JJtExyk3LdqP/Sm0917oEcqUq9+2QxMdQDcqieWJxC+ryuFmx0WLaJCy6NqyWl4GMD0lWWlVB3aTjhkPGvy8uo47QCQSSe9BrwsgJ2MphvT9jBmhP+GgfhNw3pjbce0B/8So/ENg0Ikzy9XbsBmdmFxyPDvXD+LMkTdibEk/DC79BgP7fIW05PVceFEikfQu1le3oabZhxy3iac2igJFABgNeqzaTJM16hIqddrMXHx83uoKpUUc0pNscNssGk1UU3L4LQ8KnX8stANAq2/uF0XUWpDugk4rzqG2+QJYXVaHZKcVdiuVrBALqsVZ19QGh93GNQDURE6SEeUNXmxt9MoiWBJJL8Jurcegvp+jT/5PGJBrxsXj/4SThl6OAZljYNSrq5/an1BEwPDcA7lOwMXj/4j+uSH0L/6GO2WsFimaKpH0JryBMOZvbOTGP+kbiQKlppIToNnjZeNVdVVrspoMSHPbeCpybbNYx062Yp9cijyOukJISo21ionYMYo69AM0+sLMJKVBDNYw45+qAOSlJ3GVVdFoaG6HxxdAhsrC/4ncJBPWVrag1SueuIpEknhEYTJ4eO756MFvoSC9CccMPhPXTXkI/TNGwaRXj0Bpb4J0FSgiYHD2BFw1+T6ML5qI3PRajBr4Hk/N0Ov9ypoSiWR/8/OaWj6hke4UK0IqLSWJiwBWN7YqLeqAhADzFftj5WbxNBD656ey+1XjZM9/6QBIXDQDmXlsKMkRK4x88foq3pkWZYtpINewztTj9SMrXejv3g44zDq4LHqsKG9Bm1+Gs0ok+5NYnv9KDOn/CQYVr8OYwgNx8bg/44j+58DMDX+h0wMTAnIEJFnTcc7oW3DRuD9hdOFIDO/3M4aUfsb1AaQjQCLZ/yza1Ii6Vj+PABCpGgCNUQPBMCrrmpUW9VCQlcL6Vx0WrxOvWtWgwgz2ZIm6tRGIUzu+C4R1AEydOlUbjUYHAlF9nxxxDGXKi1+xqYYLTBVkipcfT3nvVfUt7CeQluxWWtVBYaqZh8uRaA7pIEgkkv2Dy16JQaVfon/xDIwpzsEFY+/AGcOv43X8pbhf70Or0aFv+gicOfImtlyPgXk69Cv+Fn0Lp/MSjRKJZP8RCEUwY0U1nBY9bEZxyla7HHaYzEY+ZiVHgJrIS3fDYjJixeZaHpEsEqXMZjTo9PZIRJPNjElhH/jCHtj0pkInNEhlN6nGxr6gotDU5kNjqxfZaU5YBTquOMFwGJWsM6XcKlJYVRP5SWZeN3dDtbryySSS3kMUSc5yDCz9CqmuKhw98HRcNPZu9EkbJvP8EwCLwYbhOQfg+oMexiF9j0FW2joM6/8R7DYKU5VOVYlkfzF9eQ0XObYaxTE7KBQ+LcmN2qY2eP0BpVUdkABiUXYy1+yqb2lXWsWAji0j2aaNaqJFRzUkC1uHXFgHgF4XTGc/kvvmihVGXtPYxvPji7PEDI+nfCoKp6LcKqoFrRacZj2cVj3WV7eipkWWtZJIfm9oprgwZy5GDvwU/bMycdmke3DEgPNgNlh5qLkkMaDnhllvwwlD/oAzRlyDwnQzRg96F3lZi2VKgESyn1he3oxGjx8pdgO0AnWn6WkpPG21nY3L1UZhVjJ8gRDqmsVyAJC0WglPsdZQKUDxlNYVhLWwwhFNGk3mDCnOUFrEoK7Zg3Z/EMU5YjoAWtv9qGlq4w4ArUhPiV2Q5jBAz46Xyv9JJJLfF5r1p5D/kvz5OKDPMbhg7F08pFwa/omLTqvHuIIjceG4P2FS8aEoLZiDASVfK9EAEonk9yQYjmLp5mZkOI1Cje3S2Vi12eNDbXMb1Ja5WZKTzh0AtYJVQaC7sySbUqyj/dtglw6ARCMajaSxi5gkWgRAbVM7vP6gsAKAG7fWQ6fTq678X5JNzwas4OVyJBLJ70d2xjIM7vs58tL8zPC/DccOugjJVhIBksZ/okPRADmuYpw49HKcPPQi5KZVYnj/D5GZupq9KlMCJJLfC8oTX1PVgjQeASBO32oyGvl4dVNVg+q0mwoyk+APhoRLAeBVDjJIg0xTbNQHxMu1VhDTAUCiDVptrt1qsmSnOpXGxCccifCam1aTES6bmAbyyk2VsFnNvMaqWtBpNVz9v8Ubwlr2gJRIJPseCvkfWDINA4pmoDS9EH+Y8FcMyzkARp2wDn/VYtJbcECfE3H2qJuQm5yCAcXfoyBnnkwJkEh+J8KRKNZVtfEqAE6zOPpOpFXlstuwvqyOi3SrCZNBj8wUJ6ob2oQTQUx1WmG3GGwRjaG/0iQcQjoABmKQXgtN/6LMJPblFOcQebmR+lYUZidDqxXv0lHnuWpzDRysMzWZhHW67YDZoIXNpMOs1TI0VSL5PbBZ6zGgz9fok1uFw/qdjgvH3YW8pFI56y8wdG3JwXPlpL/joNKjMaBwCfoXfQeLuUlZQyKR7Euqmryob/UjL1mcCSwqhed0OrChoo7PhquNgvQkVDa0wifYsdstRrjtFmaYYBz7U8iBgZAOAGdLVMdsyZKCDDd0AhnKgVAY1Y1tyGVfOIEiqLaxtbYZLR4fnHabqioAmPRaXhpn7vp61eWQSSS/N1Tib0jfT1GY7sXpI67FEQPOhtsidLlfSQeSrOk4ZtBFOLTfKchJ34JBfb6EzVKvvCqRSPYVNS1+NHgCyE0SZ4KHwsUdNhsfn5MTQG3kMHukqqEV/oCIDgAzs/yjo0VNFxPSAaDVt+o1mmj/wiyKABDHUiaF/JomD7JTXULlUMVZV17LxWFcTrvSog6oLI5eByyU+f8SyT6DPciR4t7E8/3TXcBJQy/HkKwJ0GvVE20kiUElHQ/rdxbXe0hzt6B/8bewWhqUVyUSyb6AZv9rmn1IthlhEGhsbrdbYTAYsGpLtdKiHvIykrhwN4kBigSVWXdazcz21wzH1L/KCIBEQRfWuvU6XU5WikOoCIDGVh883gAykh3c6ygaKzdV8dQGl0NdDgCqALCxxoOm9qDSIpFIepYo0lPWol/R9yjNyMZ5Y27H8NwDuUicRJ1o2bWf0ucknDP6VpRm6zG49CukJG1i90REWUMikfQkpAOwoqIFkWgE6U5xHK9OmxVGox4rNlSqTggwxWVFKBxFVWObUPPkZnY9M5Js0Oo1RYe3lQhZdk3I0Y8+HBnhtJkMbptFaRGDtRX1cNktXARQNDxeP8prmlgnauThVGqB3DjpDiN7KDbDL5iIikTSG9BowijOncOM/xkYWzSEGXy3oV/6SOVVidoZnDUBZ4y4HqWZVgwo/gY56cukE0Ai2Ucs2dyEYCjKywGKgsVsYuNWK2qYEdzY6lVa1YHJYECSw4o1ZXXCOT+oEoBBp0MwGhqhNAmFkA6AqDY6nFTy7VaxDOU15XX8i2Y2iqeQX1Xfyssbpia7hKoRu0vYoaY6DFhb2Qp/SA46JZKeRKsNo0/ez8jPno+S9HycPOxKZDhylVclklgkQHHKYC4EmZPkRlHebKQlr4NGIwVZJJKeZllZE4LhCJ/4EAWKyE12ubiQdXmNulI5jSSCyOytzdVNwqXKZ6U4YdAzMzkSHqY0CYWQDgANNGPc7IZ0WsUq57ShogFuhxkmo15pEYeqepoBDyEzNUVpUQcpNgMikSjK6tt5eJxEIukZyPjPy1yEwpzVGJY7DpdN/Jsi9qciB6Nkt6ABfIYjH9cf+DCG5gzGoD7TkZW2XEYCSCQ9TJsvhBXlzVz7yGoUR+w5LTWJz4BvrlKXlgjZI8lOG1ZtqRUuAiA3zckjADRRDFWahEI4B8DUqVPZMUVHJ/MajuJ4GKkE4IbKBqSwLxrlpohGVWMrAqEQ0lOTlRZ1kJtsQqMngKomn9IikUj2Fgr7L8qdjdKChTi8/yk4d/StsBmdyqsSSdfYzW6cMfIGDMsZiX5FPyE/awG07F6SSCQ9x4yVNbz6kd0sjgMgJcmFKDTYWtfMJ3XUgkGvQ4rLxiuUtbT7lVYxyEiyw2kzIarRDDl96tvC5V4L5wCY7s3J1mo07jS3TSgBwLLaZj5DnOKy89kKkaDqBo0t7VxF1WoRpz7s7pDtNnHxv+pm6QCQSHoCmrUtyZuFvMzFGJ47Fgf2OYkNNsXSg5HsO9yWVJw2/FoUp/bhqSOpyetZq4zOkkh6itlr6mDUa2A3ijNGN7Lxq9NuRSszgn0BdQk6kxCgTqvBugqxoh/0Oi1yUp1sTAF7VXODcOHJwjkAosFIqVaj0aayG1IkSGCDbkb6ookGhf43e3w8h0rE6gbdYTJokWwzoLrJh+b2gNIqkUh+K2T8Z6cvR27mCpSm98fpzJCzGNQjKirpGRzmJFw6YSpKM4rRt2AmkpzlrFU6ASSSnmBjrQcNbQE4rXqhSlqnuF1oa/ejzSvWTPiuSHHaYdDrsWFrvdIiDkVZSezfqFmviabHWsRBOAeAJqrvp2VkJjmUFjFYXVYLvV6HVJd4JfL8gRAaW9uRkuxSWtRBusPAs5GXbGmCyirHSCT7hIzU1SjJm4uxhZNw4di7YJbGv+Q3Qikj542+Df2z8zGwz7dIk5EAEkmPsWBTA5KsBuh14jgAUpPd3Pinct1qIi3JDpNRhxVbapUWcaBKAMyytEQjusxYizgI5wDQIlqq1Wo06UliDfzWlNcrEQDiDWh5BECbF8kuCrVRTwQAPfzocFdWNCstEonkt5Kdthx9C37E8LwhOHbQRXwWVyLZG5JtmThl2FXITbajb+EM9ozaorwikUj2hpXlLXBadGDDWmFIS0mKOQB86ooAIM01q9mEtcxOEU3MOj+dHAAwaTRaGQHQ64lqSnRajVakUHmqK0pLZrITRoN4AoAtHh+PAnA7xYra2BVua+xabq718J8SieS3EEVq0gaU5P+MLHcyThjyB57HLZHsLRr2X46rGOePvRPpThP65M+EzSJemKtE8nuztqoVTrMeeoHKPlssZjBDEfXN7bwkoFogvbXMZAfXPqhvEWs8m5tGqckwRWUKQO9m/E0PW9gRFTisZk2SXRzRp631rbwKQEGmmDNaZTWNsNusPMVBLdBDz2HWockTwNZGr9IqkUj2FLu1nhn/M1GcnstruafZc5RXJJKeQIM8dykuGnc3ijKMKC38AWZjq/KaRCL5LdS2+OFn41pyAogC6Rm4HDZU1jcjHFZXCdHCrBSE2DGX17YoLWJgMxuQ7LDqEEXGQMEqAQjlADBoHZnRKKwFPGdDHCrqWuAPhVDAvmAiUlYdcwDoRIoF2wUWow5GvRZLtzQpLRKJZE/R6YLowwyy4nQHzhhxPXJcJcorEknPUpDcD0cPvAB5ac3oV/wd9Ozek0gkvw2PL4S6Vj/SHAalJfGhFFan046KmibVOQAKMpPZMUdRWS+ec7Qgw0V+4Mz8Br9QZcrEcgBENGkaRC25aWLVe65qaEUwGEZOmpgiedwBYLWwwbx6IgAsRi2MOg1WVojlLZVIfk/65P+EDHctDi49hYdqSyT7CgrtHZo9iS0TkeouR17WfNYqRQElkt9CeyDEKwGk2GJiyCLAHQB2O2qa2oTLhd8VueluhCIRbq+IRnYqt70ywsaodAD0VkJRZLCvoCWm2igGlEbU0BILEc9IEsuxQVDIUHVjaywCQKsiB4BBG4sAKJMCgBLJnkLl/nIzFyErbQUGZ4/HiNwp3ECTSPYlOq0eJwy5DKXpQ3m5ySSXLA8okfwW2v1h1Lf6kWzX0+yqEJADwMHGsg0t7WhTmRCg3WKCzWJEY5tPOOdHdooDmiiyQwiIk1vOEGrEpIsgi912QqUABEIhtLT7kJHMjH8BBfI3VzXyzsJqsbDOU2kUHDpMu0nHjjuCVbICgESyxyQ5K1CQPR/9M4fgpKGXw6gXyjEv6cWYDVacPepm9M8qQJ+8mbCYZR8ukewp/lAYlU1eWAw6WA3imCJms5GLdW8UsCb+rshidkqrx8/FAEWiKCuZ/avJDoei4qjLM0RyAGiiOmRqNFGLUA6AYBht3gDS3HYR7X+UVTdAr9PxTlMtaBUBwC117ayjDCutEolkd9DpAijOnYWcJBdOH3EdnGZ6OEskvx9UZeKYgRcgK8XP9QC0GtmPSyR7AkW3ljd4EQxHkGQTRwfAbDTCxJaNlXVKi3pIS7Kj1UsOgJDSIgYZSTY2bkeSLhIRSoldGAfAwKlvUw+SmuKyaSwmcToTUklta/fzL5aIbKiog16vh9Winhk8qnpDEQAbqtWXJyaR7A1abQh9CmYiI7kVJw69DCnWLOUVieT3pShlEMYVHIF0dxWK836WTgCJZA+pqG9HIBRBqkOcCSCj0cCXsir1CTynJTn5hCWV9RYJk0EPl92iiej1xZg6VRi7WZgDSautYT2IJjUr2QGq3SsKgWAIrewLlc5TAMSKAaA6qZuqG2DQ62Exm5RW8eGlYqx6rKlslQ4AiWQ3obz/gqz5yE1fgYlFx6Bv+nCecymR7A9ID+CQvqdjeO6ByM5YjtTkDex+lP25RLK7bKn38FSAVLs4k3ZGoxEWkwmbKusRZMemJjKSHGhtFy8CQK/Xwmk1QRtF0ekrBgkz6BDGARB2JhnYszc1zW0Tyk6mCAD6QqWzL5ZoQ93mNi9fSDSF0gDUgl6ngd2kx4bqVoQpDk4ikewSl6MSWenLUZBcikP7nQGjTub9S/YvVqMDJw29AkUp+cjNXAyDoV15RSKR7IqtjV60+UJwW3TQUWikANAEj8NuRTAc5gLXaiIjWUwHgIHZJ+QAACIFNQOXSwdAb8PY3m6MaqIpGUl2oWaF/MEQvP4QyLEhGtQ5Uq1Ut9OhtKgDl0UPjz+IurYAz4OTSCQ7h0L/M1NXwmEN4LTh18JiEDMlSpJ42IxOHDv4YvaMrkNGyhoZBSCR7CahcBQbazx8UsRqFMYcgdNhg1ajRXmNutIAHMxIJnFrjz+gtIiBQa/lx8bIbavMlg6A3kY4GjUgipQMEssTaKq8pskDO7vxRJwhr6xr5g6AZAHLG+6MdIcBda1+tPnEUkqVSPYVbkcFstM24sj+5yDLVaS0SiS9g8LkARiWMxnFufPYQLFGaZVIJLti6Zam2Ky5Sa+0JD4uhwMarQYVtepyAOh0WvastqKqvhURgdJbyf6KRQBoirxZSdIB0NtgF4hURFIzU0gtXxwPQEVdC/tCWdjxieMdjVPbGBPBc6ksAiDFbkBdix+tXrHCpCSSfYFB70Vp4Q/ol9EfYwoO5zMrEklvwqS34ICSE5Bqt6Nv0XR2z/qUVyQSyc5YvbWFh//bzOJMcjnssQiArWpzAGi1JJaHreQAECi8lSIAnDYzohoU5DdUSgdAbyMKjZsZybYkdvMJFQHAjGS68cizJhqNrV5EIhHYrRalRR1QCkCLNwivLAEokeySotzZSHJ4MZYZ/w6zUFV4JAKR5y7F2MLD2fO6Hpmpq5RWiUSyMzbUtDFjGbAYxBnjmqgSgEEfG+OqKM+TSlw7rWbUNnuEOm6KUHHaTDDotCaPMSlbaU54hPnGRTTBIjKUqVyDSFQ1tMFls0CvFcsBEAiG0e4LwG6zCqXZsCvoQWcz6dDsDcLHzoFEIumeFNdmZKSuQUnKYAzNmSRUdJdELDQaLa8KUJRaisy0lbCa1VcGTCLZU6qafAiGIzAbtEJN3pEOQCAUG+eqBYrkcNnNqG7wCJUCQLiYfUligJqov4/SlPAIY1VqoroiukBGg1i58lvrKQXAKlwEgNcf4IvToS4xL7uZHFRRngIgSwBKJN1Dof952QuR7nThlGFXQa8Vp1a0REyoMsWpw65BbkoUORlLodVIJ69EsitICNBi1LI+XhwPgNNuQzAYQlu7X2kRH61WC7fdisoGsVIACLfdDINBC21UU6o0JTwCRQCgkEQaDHqxHACxCACzcBoAvkCQL1QuRU04zTpu+Ne2quehIJH8FpJc5UhybsUJgy9Bql2YqDuJ4GS6CjG+6AjkZi6D01GptEokku4or2+HWS+WA8Bht/PIBo9PRQ4AjYaLlrd4fPD5xRK5ptQGigBANFqoNCU8wliV7EDyKUdDpAiAmkYPD3m1WXj5CaGgOqG0kFiKmnCYdTw0qr5FOgAkku7QaMLIz1qAodlj0C9jlNIqkfR+dBodu28nI8OZjj75M2UUgESyC8ob2tnYXctDyEXBYbMiyFMA1FXtyWY28olYEgIUCRdpALDj0kIjHQC9jyjXADAKFAGwpbYJBoOOf6FEw+sP8oXCpNSEw6yXEQASyS7ISluJNHczRuUfDLNeXX2EJPHJdOZjUOZ4uB11SE9do7RKJJKu2FLn4REAIjkAKL01QCkAXnVVBKEIAJNRjy01YmmgkLaBkd2jUU1YpgD0OiLRAqdFrBSA8ppm7tAQ1QFAIUIklKImHJZYCgBpAEgkkh0xGdtQmPML0uy56JM2TFUioRIx0Gp0OKDPibCbXMhOX8bGJbIsoETSHWWUAmAQKwXASpG77NnV6vEjqqJKADazidktepTXtigtYuCwmqAn+zKqzVSaEh4hHACH3/KgDRotu+/0QnkQy2qauUPDYjYoLWJAnWGzxwuj0cA6fHEcNruDk92jIXIAtMoBoUTSFVnpy2EyejC24DDYjE6lVSJJLJIsaTiQnADWejjt1UqrRCLpTGWjj9d3MQlUCpAc1zaLGS3tfoTCEaVVfMheoVTsMsEiAEjfINlBJcs1xkPvfDkl1prYCPFtC0TcWSSSRx4akSirjTkArIJFAJAztKGlHVaLBRqBHDa7glRuScuxstGLYFhWAJBIOmMxNyM9eR0ynNkYW3CE0iqRJCYHFJ+AbHc6MlJWQ6dTTzkwiWRPILG8Bo+faySJFPBls1nR3OZVlQOAIpapHPuWmmalRRxIaF6jhTYSirqVpoRGDHdbRJ9LZfKsJrFmyrdUN8Fs1AvoAIiivtkDm9XMvWpqwaKI3Gyu8ygtEokkjkYTRbJ7M+zWFpw05HKY9ORtl0gSF6PejEP6noaM1E0yCkAi6QbuAGgNxBwASpsIOKxWNKnMAWAyGmC3mLiIeSAolgBqupunLGtD4aCMAOgtaLThFGb/a2wCOQCa23zwBkJIcliFM5KpPmhTazssFrOq8nvNBh20Wg3K671Ki0QiiaPVhpCZugoDM4ejOHWw0iqRJDZ9Uociy5XBdS0AGfklkXQmFI6i0ROAzUQpoeKMCW1WCy+JF1aRA4CuXpLTysf59S3tsUZBIKF5hs4IJPOGBEeMCAANCigCwGYRZ6a8jn1xqFyc2y7eLFg8BcBmVpcDgEcAsOMlxVuJRLI9ye5NSHM3YmLRMXzmVCIRgSRrBvpnjESqaytSkjYprRKJJE4sBSAAh0nAFAAPRQCoqxRossPKHQFNHrG0rsge02i0mkhUK4Q4kRgOgCjSdFqtUKHyHl+Ah8o77eINhEORMBpb22G1WqBl100txDUANtS0KS0SiYSg2f/i3DkoSh6IguQBbPCgHsegRGy0Gi0mFB4NuzkJBVnz2b2uLmNAItkVwVCEV0ZyWvRC9fyU5trOxvJU9UpN2HgFBLBxvljRrqluKzmodBpNJF1pSmjESAHQIJdEAO0CRQBQCgCF0FAujWg0UnQDOzbKFVITcQ2ALXVihUVJJHtLsrOM9XWtKE0bBptJKv9LxCLNkYuBmaPZwLgRdmut0iqRSAiqjEQpAEa9hi3iTAoZ9HrodTrUNLWpKvmHJmPJiU/OD5HgIoBkN2vgUpoSGkEiACIZOq1WYxFIA6DdH+Sh8tyTJhjVja28Y6RFLZCOAz3Y6lr98IfUkw8mkewKEv/LSFsFk8GI/sxIkrP/EtGge3p84dEwGoJwOSpZi9QCkEg64vGHuBYATZSIAkUmGw0G1Da2xXJfVYKVJmN5BIBYKQCpLht13TrKzlaaEhpBHACaLJpZpfITokDKoTRLLqIDoKpejQ4AQM/+aWmnUDA5+JNI4tgs9XDZq1CU3B/ZziKlVSIRi/ykfihO7YckVxkMBrEGxhLJ3tLiDSIQisBmEsgBoNPBaCQHQKvSog4ocpnc+G1ef6xBEFw2M/Tk1YlqUjB1asLfqAl/AIff8j9bVKNx0g1nMpCCqBh4fBQBQCkA4jg14tQ3tUFv0LNFnOu1K0jqwKDXoK7NryZHsESyS5KcZTAaPDig5AQS2FFaJRLxmFR8PNyOrTAbW5QWiURC+AJhXi7PKFgEgMloRE1jq6qmfZxW0i7TCCcCSBPNLruZIrosUzYVJrxxlvDftHAk4qaQDIdVLEO5xePnEQAO/kUSi7rmNp4XRYtaoBBQ6jzafCGlRSKR6HQBuJhBlOHMRJ+04UqrRCImBcn9keZwIS15I099kUgkMTz+MILhKOxGcSJDNWzMRxXKSNRbTR4ASsemag4iih+mu23sUkad4SxvwpdoS3gHQCDkdWkQ1aU4rUqLGLTxKgAxMQ3R8Hj9XP1fTRUAeAQAexBUN/lkAoBEomAytMPtqMK4wiOh06onJUiiTuxGF4pTBiMzdRX0WrEEsiSSvcEXDNGEHhcCFAWKAKBUV6p6pSbIAUDC7A0tXh7JLBJUbl6jiZosQXvCi84lvAWmNxodNLlK6oyiEI5E0dbuZ8a/gXWG4s2SN7X5eOdA+VFqgSIAuAaANyglACQShZSkjUhzmjEwYywvlyaRiIxRb0Zp+jC4bAGkpaxTWiUSSZsvjEAoCptJnHGhRquFno3hadJLbcM+SssOhiNc10Ek3HYzTc5aAjqfTAHY3+g0cESjGp1IYnnBEIVCRWAxijf7T7T7A3z2n7yjakHHDtXIblaqAiDtf4kkRlbachSm9IfLkqK0SCRiU5Q8CHaTGzkZS2QagESi4AuGeQSASaAIADoSigCIsK95q2D58LsixWXjtow/IFbaq9tuoQtr1gd00gGwv4mGww72ENW6bOI4AHzsC+MPhtgXSKy0BqKxlUKCwIVR1ERcA4BK3cgQAIkEcNhq4LI1ozhlECxGu9IqkYhNuiMXue4SWC3NsFnrlFaJRN20+ZQqAEaxIkP1ej00Gg28AfHy4XcGTWCSqGMwHFZaxMBOadlRmEPakHQA7G+iETjYxdDZBUoBIOOfPGcUQiMa7b5YWRAqjaImuAaAXoOaZlkFQCIh0lPWwmywMWOolDvIJOLxzTff4KabbsJbb70Fv3/PSkJt2bIF9957L3//5s2blVYxGJo9CXptlFcEkEgkYAZyGKFIFCaBqgAQRoMBWo0GjS3q0gFIcloQYHYMTWiKhNthofGKRRfSSgfAfkejdUU1GqE0AALBMF+cFGoiGPG6oCbWKaoJUkQlDYDmdin8JJFQ6HOyewvMBisynPlKqyQRaWlp4Qb++++/z3/vyGuvvYZ//etf/HWPx6O07h6rVq3CE088gcceewy//PKL0ioGfdNHcB0ch7WGDSalR1giCYWjbHwY5JGSBp04DmFKAaAIAI9fXWM/EssLhWK2jEhwW1MDc1irkQ6A/U/Uxh6gWodgGgAUOmMTsAKAV/EGUqeoJqxGHQ//F00QRSL5LVgtDTAZ2pDlKoTN6FRaex/9+vWD3W7HG2+8gUik5767TU1NqKioQG1tbcKrJH/++ec4//zzccYZZ+DDDz/c7jzFZ/1DodAeH2c4HN62rWBQrPBZ0gAoSO4Ls7kFBoNXaZVI1E2bP8zdYVQxSRQMRj0vB9ikskoAboeVj3cpolkkYiXno2atNiwdAPsbjUbjYv/qXDZx6uWTkUxfGrdgpQ2JZtYJcg0Ak3jOjZ1BAoDt7OFGFR4kErXjsldBpw1iUOY4paV3smnTJj5zXVNT06MOgFtuuQX5+fk45phjdpg1TzQsFgvPczWZTPx3ye5BaQAWUwtMxj2LjJBIRKWm2cdsqyjMAqUB0GQXpQC0e9UVAWC3mBEKixcB4LaxZ1wUlkhYpgDsd6LRqJM0ANwOcRwAlDcTDEUgUlRDHI/SCapNA8Bi1KHVF+Q5bhKJmqGQZ6etCnpdBAMzxyit6oJm/smh0NbWhvb2xJ4ZOvTQQ/Htt9/y5YgjjuAVXiS7ZkDGaFjNPlhMzewv+VyQSJqpTDLDKFAlAKMhlgLQ4lFXpI/Lbo5pAIgWAUCC8xqYdFEkvBGT+A4AaEiRQWs2ihNSHlBEAHm5CcFobY+FhKotBYAiAEjkRkYASNSOXu+HxdyCbHchHKZkpVWSqFCKxIQJEzB+/Hi4XC6lVbIr7OYkZDiy4bDXQKuRqWESSWNbgLvCzHqxIgC4BoBPXVUASMScVwFgtoxI6LVaSs/WRDXRVEydmtA3akLv/FHXPWaCJmpLcohlKPMIAPbFsZrFiwDwBpQIAJWJAPIIAG+Id4gSiZqhnGezqQVDsiaygZHSmGB4vV58/fXXmD9/PgKsT6PZ/A0bNuC7777DF198genTp/Mc/85pA4sWLeKvU0oBQekF8ffQsnbtWt5OUA58dXU1lixZgu+//37bOrNnz8bWrVu7TEmgnPtZs2bxfaPXKfeeFPR/+OEH/l7ar46f0RV0PKtXr95uvzovtP04Pp+Pq/3T+q2trUpr19C6y5Yt4++n7dCxNDY2/mYdBDrG9evX8+Oi7U2bNg0LFy5MiLQKvdaAguT+cDvKodGKNUiWSH4LHl9stlgvkgggVQFgRmOjyjQAkuwWHsns5aWvxYHGLCajHlGtznr6ikEJfaMmtAPAG9YxK1JjcdvMEKe7oFJ5QUTYgMhJoSaC0dzmQ5T9pzYNgBhy9l8iMRnbYDW3Y1DWWPZXYvbc69atw3HHHYc///nP3PD/05/+hFNOOQXHHnssz+un10499VRulHY0bi+66CL++pw5c/jfZWVlOO+883gbvffFF1/k7WT8P/XUU3wbJ554It8erUPL8ccfz9vffvttvl5HyLFw6aWX8m1RagGp6NN+0Xvi+3XyySfjoYce4oZ+ZyglgY7lpJNO2u4zOy+0/Th0Lmj71LZy5UqldUfotUsuuYQfT3w79D46fnIK7CmVlZW48cYb+fHE95X2gbZ/+umnc6dEb0an1aMwZQDcDhLEVJdxIJF0RTOliLLuUiQRwHgKQGu7T2lRBxqtFhaTAR5fgNszokDX0sbtl4i7ZmCadADsLwwhg471Fnq6yUSBBovkALCyYxKxNnY76wwItWkAUG1bXyCCiEwBkKgcl60K6Y5MuCxpSkviQTPZpExPM/Fnn302HnnkETQ0NODyyy/nRj4NEsjIP/fcc7ebcb/99tu5gV1aWsr/TklJwQ033MDb7r77bhx55JG8nWby//jHP2LmzJl8Fp8+g9Yh454+l2bO6bPWrFnD149DDoH4vtH76T0UiUD7ceWVV7J+14jly5fjgQce2G4WP87UqVPx+OOP8xJ8Rx99NN/GUUcdxQX+CNrvO+64A3/729/43wTtK30efS7ta1fQZ1KVgHfffRcFBQW49dZbccEFF6Curo47Schop3O5u5CGwsUXX4xnnnmGRysccMABfF/JmUBRFRQJcMUVV/CIi94KPd9TrFmwm6xwOSqUVolEIhI0+6/X6RRtL/VE+pD1QpXMWr1+4ca9Wi23zoxtlWukA2C/kcRusqhGQxdDFOh70tLu51+cRA2P7Q6qbEAdoIkNQgU7tF2iYxfTz45d2v8SdROFxdKIdEceDNrEdwIuXryYG8s0+0wGP9Wsp1l8Mq4zMjLQ3NyM+++/X1kbOOecc/B///d/6N+/P/87LS2NG9TURkb1QQcdxNt1bMBIM/efffYZjzB44YUX+Dr0k9IOioqKeLj9s88+y9fvCjKOSaCPaug//fTT/O8vv/wS2dnZ3PCmkn0da/PPmzePb58GrOQEoNKH9913Hy/zR5EEFMpKn0nRAXfeeafyrt2DjoEcBXQuPv30U/zjH//Af//7X/4ZDocDGzdu5E6UrtIaOkPrPP/88zwtwul04rXXXsPHH3/M95XO/VdffcXLN9Jn0n53PMbehtOcBKvRwatiSCQSMTGbjIiywZ9PKYOtFqzMjvH6YxHNokD2psNqokCV5DSTL6Ft6ITe+WCQVBijFie7GOIQRZgNcPR6HZ9FEgk/6/zo2CzKbJJEIlEfNms90mxZ0AngACBopvnVV19FVlYW/5v67WHDhvFZaYLy0/dU6Z9m3F955RXuWCDDuyM5OTnbIgUo7747Jk6cyA3lvLw8pQUYO3YsTjvtNL6PNHNODoo4M2bM4EY6rU+h9BQtQNC6NFtPTouqqioert859WBX0D6Ts+Kmm26C1Rorb0vbpeiCceNipSA/+OADvv1dQbP/77//Pk9hoHNPxxM/R7TN0aNHcwcDOTJ+/vlnnirQW7EanbAYbLDbapUWiUS9+IMxB6BAGQAcs9nEjeB2/45pV8LCzBeayGzzkkaOnPnqjST01yygCWspAECkfCFylJGX0EjZDYLhDwbZwDGi0vx/iUTC7DNYzc1ItmVCrxWjEgiF59tsNuWvGFQPn2bpqT4+hcfX19crr+w9ZNjGQ/Ip/747KC8+MzNT+etXpkyZwn+SXgCF7cchMT6aXSfDv/Px0OfFHQl0LLszU9+RIUOG8OgGMtA7QlUDqIIAfSY5SShdYVeQ04IiLwjSFOgKcpzQZ9H5aWpqUlp7HzajAxaDHXZbHbQaKQQoUTetvhBII0ovmAeAJr3IAUCz4WpCy/pggSb/OfRc4WnnUbi8Lc6EnqVN6G+ZJWigu0snUgoAfVcoVN5sMPDBskj4g2FeB1+NEQBWoxZt7OEmqwBI1IzJ2Mr6tgjsJjfr38QY5MVnyjtDEQE0M026LntqMBP0Pgq5p1nxd955B3//+995jj6lCpAGALGzmfi4k6AzcUOe3ttRoDA/P5+nHlCFA0oR6PgazaJTJAO9PmjQoB2iEnYFrd/Z+CeojRwldA7pc3dntp5SIOJaAy+99BI/J50XSgegc07r/ZZz/3tB34EU7gyj67XzCgoSieiQ8U8INvSFgVTj2aFRFKwksaF708A6bGZ2mv3JDQl9qyb0CEyv1xnZ+MGa7KSQQnG6jF+HXWIRG09GhXNs7C7kARb12koku4PTXg2zwQq7Sfx68V0ZvLsLGa2U437WWWdxw5wE9EgkkIx/cgTEqwj0JKTIX1JSgk2bNuEvf/kL1zFYsGAB1w247rrreLTA4MGDt+kX9BQkhEiOhbiA4a7o6JggQ5/OSVcLrUfpBnvqrPi9SbXnsMGkFnZLz0WJSCSS3oNRH3MEh1QkAkgY9DHxw459tghQZEOEmaDKnwmLWHE2IsC+JyQWIiKBYEimAEgkKsZurYNJb4XN6FRaJF1B+flUTYAE+MgBQAKAn3zyCc/5J5E7KgO4L6AwfHI+fPTRR7jwwgt5Ob3zzz+f5+cnJSXxKgaFhYXK2j0DheiT8U+Gut1uV1p3D3JO0DnpbiEnRt++fZW1eydp5ADQ6mCzNigtEok6iQfrqHWSSCToEppNBvFEAGnWmacAaFypTntC36kJ7QDwakL6KDQmu0Ucg5LmiKlsBqlM0o0mEuQFpH6AcljVhk6r4Q83wRyhEske4bDWwag387xnSfeQeF9ZWRmGDh3KQ+/J8CZhvoMPPpjn0ufm5ipr9hzPPfccz8GnygH33nsvr1BA+2A2m3nJwW+//RZnnnkm1zXYU3Y2A0SfSaH6lAZA0QC7glIG4tD5oXPS3UJCiJ31DHobJIip1ehgNTcqLRKJOmlo8/OfJsqJERJ1DQCFdOSwY9LqKAUgqve3WaQDYH+hjWh07OzrycskTAYA9Q9s2ZvwUUnvw6zXoM0X5BoIEoka0WgoJLuOq57bTOqOAKCQ950RF/cjY5+M4o459DRDTwr4PQmp///44498uyNHjsQtt9yCJUuW8L/JCUAlBKmywa72uzuozB9tpzOkcfDDDz/w0H+KMCguLlZe6R4qYxjXMaAyiYmO25oOg84Is6WZf0ckErUS9xOKNvqlql7kBKVweEliQ/emXqul65nwM88J7QDQB6Ja9p3SijZTLioU/k+doE6FEQASidoxGdtg1DNDz5LGHqC9Oy97XxOvENDW1tZl6bvU1FT+kwTvGhp+DQ2nEH2qnU+pAT0JORgov5/2iYT1qLLBeeedx5ebb74ZDzzwAB566CG+P+Qs2FOWL1+OSy+9lKcWxKFnAYkbxgUNTznlFB51sCvo3Bx22GE8kow0AL744gueQtCZ8vJyLF26lFdh6M2Q8Z/lLGQ//TDovUqrRCIRhbgIYDCoLgeA2WiA1xfkxy4K5Ii3mWnSWev2aAOJPYmu/ExIIgYY2LWwJtktAgUARHkVAD3NtAjm2CDvZzgSlRoAEokKoRBnmuFMtWUrLeqFZvYptH7r1q1ccO+JJ57gJe1I4I+46qqr+E8S+zvkkEO48U217Sms/YYbbsDmzZv56z0FGdMU9k91+akCANXZf+211/hC+/bXv/4Vf/7zn/nrDz744B47Aag2//r16/kxXnDBBXjyySe5xsCNN97Iyw8OGDAAf/zjH5W1dw4J+11xxRXIycnhgoXnnHMOT02gbVKkAoklUhrDmDFjuHYClQ3s7aTZs6HV0HNfRXXCJRKJ0BgMeiFFAImoJvHNzsR2AES0VAZQI1QZQPY98flDbHBoEC4MapsbULgD2zVU19YfigglhiKR7AkaTUzhiTQAEgXKSyePf+e8d/qbwuHpZ3eaJvQ+Wmi9ePh+HDJQSciP6uDTDDYZ9W+//TYP7ycoDP/+++/n4f9k7JMGADkK1qxZgz59+nBjOTk5eYcShLQv8X3trgxgfH877hfl4NN+UOUBh8PBZ/1feOEFvpDBT7P3VMufIhBoP/7zn//w9xHxc9DVuYinLlAkweOPP86P97333sP111+PV199le8DOTgolL+zACC9Ft9eRyV/2t64cePw+uuvY+zYsfxzSSCRtnnNNdfw/Z03bx5/f2lp6R4LC+4PbEYXO64IO15ZJkyiXprbAzQLxp4RKhwkioiAl5EemSaDHpoonE6fKaGPMKF3fsr1LwzWaqNf333BIZmHjNh17mAi4AuE8MfnvkJaqhunHTScl9EQhaXrKvCfT2dj0IBS9CmI5XCqhUsmZ2Hu+nos3dKktEgk6qLR/wsqva/j1OFXYmLRMUpr7+bZZ59FS0sLjjvuOF7+Lm4wUxsZwWSY0gw0GeOdWbRoERfOI6OXQuo7i9FR3vuMGTN4eDzNqBcUFPDIAMpxJ6iNtkG5+PX19bBYLLxM3wEHHMD//vTTT7cJ9MXxeDzcwCZhPZoV7yqnnmb4ybDPysrCySefzEYxTqxatYo7JFasWMEN/DvvvJN/XkfomMnIfvnll3kkAqnsx9tffPFFbnDTZ6anp/N2ggQMKYrh8MMP504N0gIgrQGq90+zQiTiN3nyZL4PnaF1PvzwQz6DT1ED8fPSEUqhoLQE2m9aj7ZJ5zszM5Or/5OzhM5Rb+fbNe/gqxXvId92JSx6dT0bJZKOXHhgMcob/fhulTiimFW1dfhx9gKcc8RoTB5WorSKDU/xmr4IldUNuPeSw7iwuQjQJN7b3y/Fs5/OqdYbo/2+eeCK3h9i1g3SAdDLENkBMH/VFrz8+RyMHj4EedkZSqs6IAeARKJmZm/+Cu8vegqnj7gBY/IPVVolvQEy5slJUVNTw2fPR40apbzyK5RLT46BRx55ZDsHgGTvmbN5Gj5b9iIuGn83ilMGK60SiTrZVOcTygFQ19CE72bOxRmHjsDBI3t3WdKegoJdP5+1HItWb8HDVx0Nlz1xIv92hnQA9BKm3PrccG1Y890Dlx+dNKZ/jtKa2FDNzGsf/wTD++bj6PEDodMldJbGdsxdsQn/+2IuJo4ejqyMXYs9iQSVAZRI1EyN5wtUtb2PP0ycigEZo5VWSW9g5syZfPaeIgfOOussbuTTrDxFPNBMDhn/ZPBfdNFFPA2AyhRefPHFyrsle8vC8hl4fd6TKHRfA7uxv9IqkagT6nNEKpikVgfAtLkrMWfZBjx6zbFwSwdAryOhrUttVEPT4wazcc/rEvdmIqzn46Gm0mYUBhI/lItc1L3EBM4MKq8A0BuhUHxS4ac0hTfffJOL9lFqA4Xen3vuuZgwYQJOO+00/lwiJ8AZZ5yhvFPSE1gMdjZgDiMUCXbxvZGLXNS1sP8lEsk+RpzpZUmvhzyCtEgkEvURjlKJsyjMhu1z4SX7HxL+u+eee7gQ4WWXXcbz6EmYj/QESByQhPbIEUDCe1SRoLOegWTvMOnNvAIQ+5bEGiQSiTCQGj7NHPsDUuRT0nuQDoBeBg0BgqEwjDz3X6wQAF8giHA4Aot1e3EpiUQiPtGoj/5lxo78/vdGkpKScPTRR3O1fhLuI7HAhoYGVFdX4+eff+Zh/8cccwzcbrfyDklP4TQls29GiBkJsgygRCIaBqrMEmXfcDb+VQsUxOy0mdHs8W2rbiMCFAVnNRvZ9dS4fS3hxI6iV35KegmU+9TuD8JiovJJSqMg8AgA9p8A5TMlEskeEo6QAwAwG6z8p6T3QYMbUs2niAAy9MkpQD/pb2rnqWmSHkenM/AHZDSqHgNBIlENKu026XlBk5oiBf7SpTTotHRsJrhcscYERToAJBKJRLLPCUfbuQPQopfh4xJJR+xGJ/tmhNkSVFokEolEItl3JLQDIBzSGKNsPOl2iKEuKTrhSIRHAej10u8kkagNCnEm9Doj/ymRSGLEvhMUASA1ACQS0TDqSQMACATl91vSe0hoS0yn02oYOgrHEAUykFvbA7BZjGBHp7SKAXV+5AQwGaQBIJGoDb3GztN/2vwJWzVHItkntPqa2DdDx575JqVFIpGIAomo0uCe9L3UBNcAaCMNAJGSAMRBTsX2QshI1mnlpZFIJOKg0cQcf8GIn/+USCQx+HdCQ3ml8rkvkUgkkn2PfNpIJBKJZJ+j05L4nwbegCfWIJFIOG1KBEDcSSaRSCQSyb5EOgB6IZTSEBSwXAiVNqTIBn9QljqSSNSGBnr+MxyRQmcSSUdC/DtBCTKyyoJEIhqhUIhC4KDn5b3VA1U1o0oAkt5JQl+Zg29+cSKikZ9e+9MZmqwUh9Ka2Hh8AZx/3zs4ecpwTBxaLJQOwPQFa/HG1/Nw9CEHwOVQlxJ4n3RZ+1yibtbWfYKVNW/j0glTMSBjtNIqkUiWbJ2J1+b9C+PybkSqbZDSKpGokzZ/GFXN4kwUtft8+Pir6Th+8hAcN2mw0io+s5dvwtvfzscLt56MFKc45X+/mLMGD771I4ImS/JP95/bqDQnHAltXR54/bNjdFrtjKdvOtHSPz9NaU1spANATC6ZnKX8JpGok5kbP8NHS57F2aNuwYjcKUqrRCJZUDYdHyx5BheNuxslqUOUVolEnWyq8+G7VQlrV+2AdABIB0BvJLEjAG55fhQimP7YtcfbhxRnKK2JjXQAiAk5AJ75mh3/zM1Ki0SiLlKSlqMg9xucM/p6jC04XGmVSCTfr30X7y54E+s3nYR2b6bSKpGoj2l/OhhVzUHpABAA6QDo3UgHQC+j3R/EFQ9/iMnDSnHomL5CVQOgzuCVL+Zi0pgRyMpIVVrVwTnjMvDyjA149pt1CMuSKBIVkpa8DoP6TMOpI/6AA0tOVFolXUG5kxUVFSgvL+e/Z2ZmoqioSHlVIhrfrH4L7y98B0tWn4BWjxjRjBLJnmIx6DD9r4eivDGAH9Y0Ka2JT2tbOz779kecNGUojh4/UGkVn5+WbMDHPyzGs7echGSHOGmwn89ZjYfe/DEaNFtTEtkBIEUAexnkkdFzEUDx6oVq2cHFAhrUZwBTHVQ9OwFSEEWiVsIRA/8ZCHn5T0n3kGjUrbfeikmTJmHixIm49NJL0draqryaOKxcuRJ/+MMf8MQTT6CtrU1plXTGE2hGNKplzwl1iYRJJB2xmWNCsaGwWGNEfyAALRv/mY2x41MDUXYJPV4/7BajUJHM5JBv94Xo1yadN5DQN6p0AEgkEolknxMI2NnDU4Nmb73SIumOuro6fPTRR8wgjFWDWbVqFV8SjR9//BH/+c9/8Pzzz6OpSZwZvZ6m2duASFS3zUkmkUgkkt4HWfyhcBhRTTRgMEsHwP6DKudEySEjlreQPIVhNvAT7LC4F5BmwEPKoFZN0KWkY5fz/xK14vU7WZ+mRZ1nK3XbSqukK1599VX4fD6cf/75SE5ORn19PebPn7/NIZAoBIOxko/0M9H2/feCvgtbmzcgHDaw82RWWiUSiUQi2XcktAOAGVM0uvC3tvtjDQJARqLTYuJigKI5NkwGPdc0oHAoteENRnh4m04nXQASdUIGjtfngifQCl/Qo7RKOkOh/s8++ywcDgfOPPNMHHfccQiwPnPatGlyFl1A2vxNaPE1sOeiXUYASFSN2RBLgQkJppMUDIX45I9Bp6YUnyj8wRBPexAoA0AoEtoBEIaGphRC/pB4+fISsSBfDtdAUP6WSNRIiyedDQramdHTorRIOvP5559z8b/i4mIMGDAAV1xxBW+ncPotW7bw37uDhAMfeughTJkyBWPHjsXZZ5+Nt956i2sKdKaqqgpPP/00Tj75ZIwZMwannnoqHn/8cdTW1iprbA/N4P/888+45pprMGHCBIwfPx7nnXcePvjgg+2c1bTem2++ybf5z3/+k7dt2rQJxx9/PG+j5V//+leX+6RG6j1ViETDaPclKS0SiTqxW2I58kHBNACC4RCf3DPq1aXx4QuG+MSfSBoAIiE1AHojwn5XZCcgkaiZNm8q/GEvvMHEE7T7PSDj+b333uMh8/n5+cjJyeGGdmFhIdcF+Prrr7sMpScDfMGCBRgxYgTuuusuzJkzB0uXLsX777+PCy64AFdeeaWyZoyysjKceOKJuOGGG/DFF19g+fLl+PTTT3HLLbfgjDPO4CkHHfH7/fjjH/+IQw45hOfzL1q0CIsXL8bbb7+Ns846C8ceeyw2b46VOKX9mzt3Lt9mZWUlb6P3r1mzhrfRsmHDhi6PQ43UtlUgEo2g3SsdABJ1I+1ESa8nyv+HJqpJeC+VdAD0MshLaDUZ4PMH+U0mEkaDDjqtBgF2bGqDSv8ZdFrpCZWomjZPKvwhL08DkOwICf2Rca3T6XDCCSfAZDJBq9XymXbitdde61JNn2b+ydBvbGzEoYcein//+998Fv6ee+7B5MmT8cknnyhrxvjzn//MjfRRo0bhwQcf5FECf//73/ksPW2/urpaWRNobm7Gddddh4cffhipqam4/PLL8frrr3OdAooGyMjI4OkJ9957L1+X9v3666/n27z44ov5NrKzs/HUU0/xNlrIIaHXq0cRe2fUtpIDIAyPN1lpkUgkEgEQTciMQZotXrLPNGjWt/sS+gAT2wGgD4fY2ffzfHmlKdEh89Cg1yFEaQ2CfXl0zADmIoACljjcFX52p1qMMQeIRKJW2jxp8AWDaPU18gepZHto5p6MeTKiDzzwQKUVXAfAZrPxWfcZM2Yorb9Cs+r0vvT0dNx333246KKL+Az/nXfeiTfeeIOH6XfknXfeQUpKCg/Fv/baa7nhT2UHycFAM/wUcRDnyy+/5OsbDAbuBHj00Ud52gClDDzwwANcr4CgdZYsWcJ/p/fTNocOHcr/Jj2Dww47jLfRMnDgQO7YkAC1ngpEImF42qUDQKJu9LxP0CAi2Ng3FKAUADa2VzQO1IKX2WY2s0GwMoCk6cBsGI3G12K2JfSNmtBP4GgoEtZAE2xX4YyyRCKRJBqRiB4+nxUtvnpu9Eh+pb29nRv39JMM5z59+iivAHl5eejfvz///cUXX+Q/O0IigZQGQHn1Hs/2AovkFJg4caLyVwyqMEDRAvS+jlgsFgwfPhxWq5X/7fV6+ew+zeyXlJRwo58cAXGMRiOOPPJIHHHEEWhpaUnISgX7E4qGafM1wRewIRQ2Ka0SiTpxWw18EixAU3sCQQYjTX7R5J6aCIUj0NMxCzbvJYpGZUI7ADQ6PbsMbNgjkmIo+6JsKwOoNIkCOQFpiQim8Lp7RPmxSyRqhr75Hl8SFz4LR6QIXEdI4Z9E9ggKue84Q06z9ZTfT4PIn376CWvXrlVeidGvXz++Tk1NDQ/v/+GHH7iYX3fG+OGHH85fo0gBig6gXP2uRPnIAUD5+uRcIEOftknrdlwoXSDurKD9kg6A3ac90ApvyINWT7rSIpGoF9HHSLIQdOJD0SmtXj+00Wi1LWJM6IddQjsAmKFMU/++FioDKIhNSQM8O5UB9IpXBtBoMPA0ABKEUhvk0bYYqQyifABI1IyGhzqT8FkoIiO3OvL9999zAzozM5Mb6B0hLYADDjiAh9JTmUASA+xI37598dhjj2HQoEGYPn06F+U7/fTT8Ze//AWrV6/e4VlCofwUFUDCfST6d8opp/AUgLgDIg5FClBqAUEh/hT639VCwoWSPafN3wxvUDoAJBKJeAhmwghHQjsADFFthI0nwzwfQyQEtRFj3l2NKjsFqmtr0GmE93BLJLui1ZOBiqb1PPxZ8ivxXHoK9yf1/ueee267ZePGjVwbgML2yciniIGOHHPMMfj4449x++23c0cypROQwB+JAr777rvKWjGovCBpA5DwX25uLmbPno0nn3ySG/PkCOicGkBQ5QDSKOhq2bp1K1+H9p0+W7J7NHpruB5GU0uO0iKRSEQjRGUA2U+aAFMLNMz3eP1wWE3QCaT3Qs50vz+ECKJtDa3ehLZmEvqq+PUhsiUjooWU8+GTgEaygQ1eaQbcH1DfzB9dThoYyxAwidpp97lBz81NDSuVFgmp/8+aNYv/Pm/ePC7Md9VVV223kKI/5e3TAIRK/FH4fUcoZaC4uBj3338/Vq5cycX6KJqA1jv77LO5oR6H1qUyg3fccQePECAHA2kMUKnBF154gZcGpM+hPoucDsQ//vEPniaws4W2J9X9dw9S/q9q2Yw2rxGt7WlKq0SiXpLtJj4A9ofESiOiylcaNvY1m37VT1EDZJuJVvmKjE4/e9Zpomg32NoS2lJLaAeAMWwOsFurvbGNZpLEsJjpq2IxGuBlRjLdaCJhNumh12nh8/uUFvXgDYThshrY8UsHgETdBIJWeP1OLNk6k/XagnVyv5EnnngC4XAYRUVF3PinWfzOCxnXVIKPjPd169bxcH16T2fIaM/JyeE1/v/3v//xGX7Ky+9cCpCgdSm94LLLLuOvUy4/Cf798ssvPAqARAHJqUCQk4KcATtb5Oz/7hOKhLCxfjkaW3LY9VGXOJhE0hUOc8xADobFcgC0+/zcEDYbpXNUBKLs9oxqtQl/kya0A6CN/ReFRigRQBo/Ub38oICl8kykAcAGr1QaRG34ghFYpQaARIJg0AKf34lV1fMRCquvL+hMeXk5z+mnGXfK86eZ9u4WKttH+f40204GezDYfTQVGeO0blpabHZ5V9or5HwgDQGCtk/7Q6UH49UHKCqANAP2BHq/pGuCYT82N6xGU0suO9fSASCRJNmNfBLMz8ZLIkF9LzkAbGaj0qIORCvnSNBzkZeej0Yb3SF9Qt+oCe0AsPpsYXYVQh6hygBquJFM5TPoRhMJ8n5SBIC/i/xS0SEHgN0cO36JRM1EmLHT5k1Be8CHLY1rlFb1Qqr+pN5PxjKJ/+3MaKYZ+UsuuYT//umnn/LwfeLqq6/GjTfeiDVr1nDhPpq9p3KCM2fO5A4GcgZQ3j/x5ptv4uCDD+ZpBPF1aYBKJfxIiDAeQUDl/mihuv0URUAVAK655hps2rSJrx9/H1UKoNfefvtt/rMj5FCg7dF+LVmyZNv69FPtbGlcjVZfEO1eN3vWS8ewROJkYyQiGBZr7OsPBnk/aDKoKAKAXcI2rx8um1moiS+6M8mxwY4o4Q3PhLZGNEEfKWv42tlDVBToe0JfmFaPTzgHAGE1G3nYr9p0ACinzWrSyQgAiYTR0pqFSNiA5ZWzlRZ1Qkb0t99+y5X9k5KSMGHCBOWV7iHFfrfbzcP/X331Vd5GaQEk4jds2DCcdNJJuPTSS3HCCSfwn/X19VwgkAT+CBqIUvoAVQGg+v3kUDjttNO4U4CEBadMmcLXp5B+gtYj5wLpCXz22We8HCFVGKBtX3DBBXz9jIwMrlNAzoaOjBkzhi+UgnDxxRfzhUQJb7vtNn7sambp1lk8EsYflFESEgmR4iQNADaoF0gDgPq+QDAEo14Ho5ocAIx2X4CNew38mSMMzCwLU4pKVBPckpyV0EaanI7sZdAXxWY2wOsXTwOAcNrMsRAvlQ3+KKSNHgAWg/zKSSQtbRkIhY1YW7tI1WkALS0tWL9+PR8kkuFeWFiovNI9WVlZOO644/jvcXX/m2++GX/7298wfvx4HlFAjgGqAkAOBdIX+O9//8sdDATV86dUgoMOOogLDr722mvcCTF06FC+jeeffx4lJSV8XcJoNOL666/nZQBvuukmFBQU4PPPP+ef8dFHH/EZ/bPOOguPPPIISktLlXf9CgkMkgghRSRQ9AGJEpJTIO5gUCNUAnNF5Vx4fU4EAnalVSJRN25rPAVAnMEvGf80meewmpUWdUATfa3tfjbmpyoA4jgAaPa/nUedR5sslY0JfaMm9FWZcuFLZm1y+JWMJNtpr999pjBepp+Wbsb/vfI97r74KOSkuZVWMXjz6/mYvnAdDjtwHFLcLqVVfFwWPU4YnoprX5yHOWvryIkokaiaQX2+QN/celw5+R/IdOYrreqCDH8S3aNcfrvdDqvVqrzSPTwH0ePhBjXN/KempvJ2mlGnkH4Kr49Hj1HKAC2dlfkpx58Md1qf1qVnJxn6tC797A5aP542QND7aNv0HhIT7KoCAG2f9pUW+p3WoWPd2eeIDlXAeGLGHVhfPhwby3Yd9SGRiI7JoMN/rx6PwjQb3pxbo7QmPq1tHnzz4xwMKEjHVaccoLSKD5Vnv+rBt3DXuVNw6MhfHcqJTps3gKsf/Qhbaltug6vkXzPuOTikvJRwJPR0ZJspQJlCQV8gLJRBZdBrea64xydeniRFABABlaUA0Hic8tpSHWzQK44zVCL5zTQ0FcAX8qKqdZPSoj7IgKeZ+fT09N0y/gkyusmApvfEjX+CDGqn08lF/+g1WhwOR5dGObXRa/F16afL5dqlUW42m3n6QXz79D7af9It6OpzCB7Vxl6Pf1ZycrKqjX+CBDApirS1LVNpkUjUjdnAxr1aDXwBsQQAg6EQnzW2mNTV5zW0tseiXgUrfUjXsqWd2WYaTdVBmC5FAPcX85+7Iki1GJs9PvYwFccFYDYaYDLq0dgiXrk8myXWCarNAUCdBpW2iancSg+ARFLfVAQPe45uql/JvhvqzgeXqAdPoAUrq+bCHzShuVU6ACQSwm42MINRi3bBKgDEUwDcDovSog7amJGsZ9eTnAAiQdeSUrS1kWjLPffck9CGpwAJydFmRBFqbhPHWDboyBOqZYNj8SIAKA+KMjXUJgJI/qkQ+yfZpu6ZL4kkTiBkQU19EdbXLUWbv0lplUjEZkvDajS0V6O2vgRB9h2QSCSAxRiLAPAKFgEQClGxsqjqSgA2tnlh1Ol4aodIBEMRNnYJhyOacDv7UzoA9icaaPlFoLqMokAhM7EIADo0sTArYVDBkPoiAELhKJwWI3eASCQSoLJ2ICqaN6O6tYw9ScWJ4pJIuiISjWBD/TK0+T3YWjtYaZVIJFalTLRIFQAI0neJRKJwqSwCwOcPQseup0GwCICGVi/F8LZHoUn4GdqEdwCwQWMz+xGiNABRIA0AigLwUJ6JYFCJQ0KNGgDkAEh1yggAiSSO1+dGU2sKZm/6khtHEonItAdasa52CWobC9DujVVlkEgkFAFADgDxIgBIDE+NEQANzW189t/MrqtItLaTranxazRIeCNGhBSAliiiES7KIAj0hTGyL06zx6u0iINV6QQpL0pNxDQAokiymaQCgESiEAyZ0dySgxVVv6DBU6W0SiRiUuepQFnTBlTWDGRGgXwSSCRxrCYdn/jyBcNKixhQyWsa/7ntKtQAYNdTNA2Apli6uU8XjSR82LkAEQAaDzSacFu7OCkAFDajIw0Ar3jCWC7FAPb71SX6xSMAIuQAMFDeikQiYUSjWjS15qDdr8EvW75RWiUSMVlQNgPNbXY2OKbqDfJBIJHEsRp1QkYAxDUArCqrAkCTsmT8k6i5SLRyuyzqjcIsUwD2Nzqtppk9RsMtPCxDDKzsC0NRAE1t4kUAUNkrCzu+cCTCa2CrhXgEgNNKDwE58JNI4jS3ZsHnc2L+lu/gDbYprRKJWLQH2rCgbDqaWvIQCO5eyUeJRC3YzXoeAdAeECsCgMoAatmQz6myCAAKlacIAEppFolmsss08Gu1GpkCsL9hNlVrNBqNtAqUAmAw6PiXRkQHAOF2WhAKh/miFqgKgD8UgdOih9sqlkdUItkbKA2gpqEPWnzNvD66RCIiv2z5Gi1eHxpbchGJiJUXK5HsDSSM7LIaeRWAdoEiAGiSK8zGuTaL+lI/m1q9PJVZNA2AWLq5xhsKyxSA/Y42qmllFyOs5GUIgZb1hg7WYbAbjHsPRYPEUKhjVFMEAOELsmOOAnmpcvZHIulIZd1ABEIRrK5ZgHBEXfogEvEJRYL4ZfPX7HluQlNLttIqkUgIKnudZDPCy8ZIlCopCjTGDQZDcCri12qCorIplVm0KgCUms3uUJ9O65MRAPsbNmZsZfZy2OsXS1WexPLIK9oqkLZBnFSXnXtFycGhJnyBMHsgRJGfIh0AEklHAgErKuv6YWP9CtS0lSutEokYLKuchfqvbluQAAD/9ElEQVT2KtQ0lELW/pdItseg0yDZbkSrX6yoUF7+ORKOVQBQUQhAu48ZyezYU1zijXUbWigyO+oNa7RSA2B/Ewz4qAxguK5ZrJr5SQ4zjwRo84qT2hAnxWVjg6AwQgJGN+yM9mAE5PMoSLMrLRKJJM6WraNQ3tCMJRUzZRSARBhI12Lelm/R7DGwe3yE0iqRSOJQrjh3AHhDXDBZFMJswEclrzOSnapKAWijWXJ2He0W8YQPG9u8dC3bgzqddADsb3LrU+vZj5BIKQAEKYaSA6DZI9ZxEZmpTm78U2iUmiB12zDrFQvTbEqLRCKJ4/M7UFlXip83foZWf6PSKpEkNtWtZdhQtwybKkYiEJR9v0TSGdK8SnGY0OoLI0oB1oIQdwCkJzuUFnXg8ZFtTKLX4qU+1LXwyWaPvzmc8MZZwjsA3nnnjHA0EqmhGWWRyua5HWZotBr4fOKlAGQkObi2gdoiAEgDIByJIk+mAEgkO0AlAesbi1DbGsB3a94VaiAoUScUBjtn01eobbKitqGP0iqRSDpCKQCkAdBGKQAiRQBEwggEg0hz22NKhyqBIpcpAsBqEksAMMDszHZfENGIxjv/uSukBkBvQKPR1lBZuXaBdAAoZ4guTquAKQDJLhs0rHPwqywCgETOAqEo93RbjGIJo0gkPUFrWwaaWnIwa+OXqGhar7RKJIlJRdM6zNvyA7bWDgJVu5BIJDtiMerhtBq4A0Akt2+IGYwU6ZrmdqgqBcCr6OMlO8Wa7KJU82g0EtZoItVKU0IjhAOAfbM2h8KRKOWdiILLHosA8AoYAaDX6uB2WNDu9XJRPLVAR9rqC0HHrmuqwxRrlEgk2whH9CirGgZ/MIrv1ryDcFRqAUgSk0gkjI+WvYAWjwn1TYU8wkUikexIdpKFR0fSBIlItHt9sJgMsJrVVfq5xePjEXyiaQDESrNrIszmJO25hEeIJxLrN+p5BIBAxjJ5RDXsPxKcEA2KhEpyWnnnSCGSaoI83Dp2AigKQCKR7EhLayZqG4uxqWEFKps3K60SSWKxvGoOtjSsRkNzAbw+p9IqkUg6k5tsgZ8Z/+QEEAmPtx0uu4WLHKoJHt3LLqVLsPKHpDXHbJYwIlrSnkt4hLgrdYhUUsfhDYgzW5TqsvGZ4maPiA4ADZIcVni5A0BdpQBJ5Ean0yDdKcNBJZKu0WBD2QTUtXqwghlRVENdIkkkfEEPZm78FO1+DcqqhrMWNQUASyR7Rl6qlRmNYdbXi+UAaGPjdyczgvU6daV81je38YjXFOFSADx0XMxoiTYpTQmNGBEA0JaFw9Foa7s4+fJOqwluuxmNLV5QdINIUHWDFKcNnnYvr5OqJlrIAaDVIM0pIwAkku7w+Z0oqxyMWZu+RHVLmdIqkfR+KKptRdUvfPZ/U8UoeH0u5RWJRNIVRWl2eBWRZJEgB4BbZREA1P/VM0PZqNch2WlRWsWgxcNszGiULLIGpSmhESUFoIGMZJEiAIicNBcCwRC8AokbEpQCwDUAfOpLAWjxhmQKgESyG1TX90Nlox+fLX9Rdf2EJHHxh72YueFTVDc6UVk7SGmVSCTdkZNMEQBRASMAPKpLAaDwf7JZMpLt0GnFOu6aJg8bi2jCYWZzKk0JjRBXJ6oxbaJ6mx7BFPNzU50IhEJClTckKAWA1EFJ4JCum5rwUJkbRordyCMBJBJJ17T7klBTV4oVVQsxa9MXXFRIIunNkKNq9qYvsaZmLTaWj0UwJB29EsnOoHFQVpIFvpBYEQDUF7S1e3kevJocAFQC0BcMIS9NPN2TFh5lHmV3aUSmAPQW2tvb61jHEaEqACLNFOVluBAMhoVzbBCkjEpLc2ub0qIemr0hXvJGlgKUSLonGtWgvHoYWtrS8c3qN1HZvFF5RSLpnaytXYxpK99EbUMJe7Zlsxbp5JVIdgZVANDrNPAFwqzPVxoFgESu6YDs/8/eWcBHcaZ//Im7e0IcCO5WvLSFCnW3q7dXt6tc7yq0d73av73KVai7UIdSw90thBB392w2q9n9v79nZ0MImxAgQDL7fvuZZpmdmR195/HH14udXs4CHJZGo5niI4OVOeoBqQ3ikraFhFCtMqtfowoDwPaFt5nIxVqj1ZvIrCKP8oDwIDKa21TV3cCOt6enmDxIo9Uqc5yHRp2ZQvw8yc/LXZkjkUgcYTD6U27xDGporWfPqrFNfcZQiTpoMTTRr/s+Jo3ORCUVY4Qsoq4WWBLJ8SAtNpBrQaEGgJpobtGSh7sb+fk4VxQQ9BWkLg+IUFftExSpbBU6ptA1NUsW3NaqzO7XqCcuxUrFGp2BTGYVGQDEA2SCAUBlNQCAt6c7T5oWVTxHR0R9i5nC/b3I31saACSSw9GkiaHiitG0vWQ1lTflK3Mlkr4DutlsK1lOZU0FVFI1ilpaI5RvJBJJdwyM8idUVWvR29Ij1UKLkG1RCM/P27kMgTAAGITeEheurhQAFJk3tVmQiqiaqsSqMQBYySWvSatnj7laCA/y5dwh5NSoKTQKeHt58NSscb4IgGqNkUIDPCnAx0OZI5FIuqOkfAxVNXjRkowPSWtoVuZKJH2DWm0FbS78narqo6i4fJwyVyKRHI6RCcHUJgTcFqU+klpoamlRIgCcywAAfcUiFOXYsABljjpobNHZ9Eura54yq9+jnggAVypCiwY1GQAAHqImceOprRWgjydy4D2oWQySzoZG30Yebq6c+4aWiBKJpHuMZj8qqxpJ2VVZ9EfWF8pciaRvsDLnWyqubaD8kinUJkP/JZIegTpIiRF+Yny3UKtRXbK7xp4C4O08KQBI5WjW6rn9HyJ81QQczIjIFiK7asIQVZQC0FbEIRoqMwCglQZuPDXVNgBeYnDw9fbkPqnOBlrdwNqdEOZLKuuSIpEcF1AQsLpuELW0hLGndX/VduUbieTksrtsnbgn/6SK2sEy9F8iOQLQ/g9GgKbWNrTzVhVIb7UZAJzHIGixWKi5VU+RIf6qc26hAwD0S4srFSmz+j0qSgFwLeIUAJO6DADRIUoEQJu6jguEBAgFWAwSGiczAsBKiigAFL9RW59UieR4YW7zouzimdSk9aDfMj+lOm2l8o1EcuJBW8r8ugz6fvdb4h0dSuXVI4QALDu7SCQ9JS7UhzzdXammRV2Fro0mExmMJpZx3ZyoBSAa5DdqdBQV4k8uKmtzjQhz1JizmilXmdXvUc2dKRSp4la9yaxVWcX82PAAatC0qi4CAEQE+3EP2KZmjTLHOUA2R7POTINiAvj4JRJJz9C0RNG+vDMor7qUfs/8jAxm54sgkvQNGltraPHe96lWY6CsglNJp1dX1WuJ5HiTFO5HXu5uVKNRV6Hr5pZWQkvyWJVVwj8cSFVGrnx0qPoiABqUGgAubm05yqx+j2oMAG1m19Y2i7WpphF9GtUTSwRLGiIA1GgAiAoLZOuo0xkAlAgA1ACQhQAlkiMD/dULy8bS9uI1tDr3B2WuRHLiQNX/tXk/UWFdrlD+ZwuBP0r5RiKR9ASoh7FKBECD1mybqRJQ2wrh8LER6uuF3x0WC2oA6CgyWF0GAOhfiACwtrU1+Jj0qlFYVBQBoDe5uFjrq5tgAFBmqoDwID/uPam22gYgOtQWAl/f5HxVvdHztk0MlmnR6qqUKpEcb6xWV6qsHUo1jbH0W+bnlFGxWVVGX0nfBsp/evkGWpnzExWWjaG6xkQxV0ZySSRHgrenG0UEelOz3kxGlTm4mpu17OgZ4GQGALPFQhqhKEcG+5GriqJbbQYAvfjkUlhj8FbNzaoaA4DR7Gl0IZeayjoN5+apBS8PN/L38aDqBvVVyw8J9KUgfx9uBWhWYY2D7kDFW6PZSmOSQ5Q5EomkpxhNPpRbPJ2aW0Lpxz3vUFmTajrzSPo0VtpbsYm+2fm6UPzjqLRyFFks6qp2LZGcCPy83CkiwItqW0x4rFQDjNHNmhZu4R0Tpq5e+IejSYPCh65CZ1FX5wM4YFFk3uriUugfM1g1d6tqDADevmajhajOlgKgzFQBXh7uFCAepupGjaqOCyBEKCEqRDxcZtLrDcpc50An7lZYvUfEy7xRieRo0LaGUWb+XKpqbqDlWV9Tq9H5WopKTiwVzUX0W+Zn1Kg1Um7RDDKa/JRvJBLJkeDr5U5hAZ5UqzGpSf8no9FEeoOBEiJDuAuAM1HVoGHlX20tAE2IAGg1kIsrFUXuq5EGgL5GQwOZXIjqqxpaVBUO6okIAF8xSHIEgMosAIKkmDD2/uuczADQarJwBMCQ2EDVFUuRSE4ULdpwyi6YSTtLN9KGgl/IbFFXMSlJ30FvbqW1uT9RaUMpZeadQVpdmPKNRCI5Uvy83CjEz4vqVZb/j+r/MALERzlX+D+oEXpKgNBX0OZbTZgRAaAzkrXNUjJsWIY0APQ1Uk4PMQjFv7qiXsO51WqBIwB8vdiypkaSY8KoTTxczmYA4GIp+jby93anAWE+ylyJRHKk1DSkUHn1UFqy91Namf2t7Awg6XX0plbuOrE+fw3lFZ9CdU3I+5dIJEdLTLAPubm5kEavNgOAkY0AKXERyhznoaKuiQJ9vclHhREAaDNPLpS3YMFT0gDQ11h02WVtZHWpbNWZTLXNWmVu/wc1AJACUCkeLPX5/4kSom058FqdTnUpDoejXmviYx4oCwFKJEeNuc2TCkqnUGXtYFqW9TWty18sIwEkvYbO1EI/pr9Dq3OWUFHFCCqvHi7GbdWIThLJSQHRj006sxir1SX4IfzfYDJRcqzzRQghAhsRAGpLAYDy36ozGC2ursVELtIA0BdxtVqrrS5WXUl1kzKn/4McIkQA1DZq1ZgBwMcXHuRL2lY9WSzOVQiwAQYA8TctxrkKxUgkvY3R5EvZhbOpoj6almd/Q/urtqkqFUxycrBY2ziqZHvxCqqoTaGisgnUZpGtWyWSYyUtLpBa9G0cDakW8M7RaHUU7O/NcruzUdNoqwGgthSAijoNujrUepBFPd5lgaoMAGaiKiIXXXGVegwAICzQl/vlV9Sps11eYkwYtWhbudWGM1HfauZ0laED0A5R1gGQSI6FtjYP2pczl8pqQumzrS9RZtVWVuAkkqPBYrXQ1qLltCr3FyqrTqGs/Dmy4r9E0gu4C3kHBZAbhAxkVpHYxx0AWlooKiSAW1w7E2iTZzCYKTTAR3V1rcpqm8mFXCuM5K6q/EJV3aEuHi4VZKXWoqpGZY46iAsP4FSA4sp6ZY66QCcATYtWCPDOJawbTBaugItcuFB/T2WuRCI5WkxmH8oumE2V9SH0+baXaEvRn0Iocy7DouTYabOYaXXu9/T97oVUWJ7E0SXS8y+R9A5D4gIp2NeTGlvN3C9fLcAA0NTcQrERwdwG0JkorKhjR2VcuPoiWgsrG8jqYi1zJZM0APRVjGSsFo+grlhlBoDYsEDydHcTN2GdMkddwADQ0qpzOgMAKG80UJCvB0UGeitzJBLJsdCqD6Gs/NOppsmD/sj8nPLr9pJVlRVUJMcD3Cvr8n+mP/Z/SVUNwVxfwmSW47NE0ltMGRTObZC1BnXJfLBlNGu0FC1kdmeLACipbiR3ccxRof7KHPVQXosi7NZKTxcfaQDoqwyYHA4NWYtwDTXlFeGB8vRwp9IadRk27AT6eZOnmys1NjtfH++yRgMF+nhQZJAUMCWS3qJVH0S7My+g0noLfb3jNSqq388h3RJJdyBlZG/ZBlqe9S3VNPlSZt5cri9xOBDwCkPuqcOj6LXrx9OKx+fQjufOpJ3Pn0lrF5xO7902mWaL78ICnC8vWCLpCJ6VKYPDyWC2qs4A0KrXU1ubmSKC/cnVydI67REAcFiqCUSolCMFwOpaGVzsrVdmqwJVGQC4EwC55JjMbZYaFM1TCUFCQY4O9afq+hYxwBiVuerB29ODQgJ9qa6xiUOonAlUwYVakhLp73QhYxLJ8URv9Kf9eadTXqWJ3t/4DG0q/JVMbeobPyW9A9pHrsr9gb7e+QbllYdRetZ80ht61qFlTHIIvXD1GHrpmrE0a1gkK/qo64JcWBh4J6aG0qvXjWPjwMTUMKdTDiQSO+GBXjQ4OoALAOrVVABAUFvXyEXw/HycK6XTaDJTVb2Gix+GBqqrrTV0yRa90Uiu1spFi6Bjqgf1aRwu1qw2i8Va2aAub/KgAWFkbmujuuZWZY56QMXQIH8famhUZ5HD7oC9A3UA0mIDyctDGgAkkt6kuSWK9uedQaU1PrRk74e0Pn8JmS3SCCA5mFaThr7f8xb9tu8zKqwIo5yiWUL575kna3xKKP3r8lE0eVA4ubu5cHeXH7aW0m3vbqErXl1P//x6D+0pbuSCr8Pjg+ieswZTpFCCJBJnZNiAIPJ0d6VqjZHlHzVRW99I/r5ebARwJqCX6I0mGhQXproCgNxVzmo1WM0u1cos1aA6jcPN6pIn3rMWtSnKqbEwAFiorkl9YfJIb0AaQANHACgznQQcbm2LGDij/clLvBQlEknvYSUXatGF0Z6sc6mkJoKWZnxKa3N/IlObQVlC4uzoTFr6Ze9HtLVwJVXUxtK+vDPIYPRTvu0epG49duFwGhDqy9bc3UWNdO3/NtIz3+2lzTl1lFnWTEt2lNGNb22mJxelU2WjnuJCfchXZW2yJJKeMnxAEBvKqprVZ4itb2wkP28v8vV2rggA6CWIAkiNC1XmqIfSmiYiFxe9iwvVKLNUg+o0DpPFNdtitVqqVBYBkBYfbosAaFJVG0rGw92NQgP9SG8wkk6vqhSbHlGjMdGAMF8Kl/mhEslxwdzmRZm5Z1BxVTL9lP4Jfb/7LWpsVd37XHKEVGtK6dtdb9CanBWUXzqW9uacTW2WngnvHm6udOPsFEqK8GND7s7CBnrw0x1UUqtlb7/dlg2jtqnNQou3l9FtC7fQZ2sLqV4ro1AkzgeemaFxiKxxYceHmjCZTNSk0bIzy9fLuQwAtY1aMpraaEhChDJHPRRXN2IQ17d5ulYos1SD6gwAnj6mbIt4+1arzACA1hreHu5U26RVVYFDgIChiGA/8vBwo5p6dRY67A6dsU0IiFaaNDBMmSORSHobtAjMLZpOhWXjaXPhcvp29xtU31qlfCtxNnJqdtFn216grYXrKbd4KhWVTxTvVjfl28MTE+JDk8WYjZ7mBiH8/ri1jGo13UeWFNVq6YOV+dTowADgLd5/Z46JoX9eNJxevX4cvXnTBPF3PD15yQiaPy6W/Ly6jhq49+w0+t+NE+jaGUn876lp4ZyWgG08d9UYmjsqmud3JCrIm249fSB/j+UwYZ0LJw0gX8+enweJpKdEBHpx1ExNs5HMQuZRE/VNSGG1cgcAZ6rxgbpdNY02fSs1Vn0RAPnl9VBS9L56D9UJC6ozACx7/rYmi4XykQKAl7JaQIE4pAE0aHBcZmWueogJCyIvD3eqqRUPm5OBaritRguNSw4llaVPSSR9ChgBisomUGbBDMqo2EGfbnmOGlpVl9onOQzlTQX03a43qaQhl/bnz6GKmmFC+T+ysHxEbMEIAKqbDLQ6s/qYUtheunYsLbh0JF00KZ5mDYuiaWkRNHtYJF0wYQA9fvEIeuW6ceTn7XgfxyWF0PQhEVyP4JxxsfTsFaP5L7Zx5ugYuuyUBGVJG6g58+5tk+jW01L5eyyHCev8/fzh9PqNE8hHGgEkvUxEoDeF+HmK5099ETB19U1CfnOh+MhgZY5zgNTkphYdFyr3VllqE3StivoW2HVqf3v9WvQCVBXqTDp2sexq0OhJ06quPM+UuBBq1Oi42IbaiAkPJB8vD6qqree2G86EwWzrhzs+JUR2ApBIjjMWqxtVVA+nrILplFVZQv+38m7aUbKSjGbnSz9yNrTGZtpS9Ce9seZhKqjR0M7M86mqLk0o7kc27sJQOzDav11JzqvSOPTq94SYYB/69K5TaIZQ4L3c3ahZZ6LcSg3XE8ivaqEWg5mjAxBt8PndUylWMTo4AkUG7z0rjVsSVjXpaW9JE1U3C1lId8BpMDA6gN7/6yRKDPdjL+zekkZanl5JKzOqqLBGS2hfPiEllL64ZyqF+jtXKLPk+BId7E3BMAA0qks2h8haU9dgMwBEqc8L3h16o5nqm1spLSGcXDieVz2gACBSG8Rh7RD/VJ1iok5tw5U2NLboVGcAGBofIR40LekM6jMABPh604CIYNIbDNSiVV+ng+5Avmhjq5nbRQ2JVVcPVYmkLwKFr7x6BGXknklFleH0zc7X6Yc971C9tlJZQqImkJFf0pBNX2x7SVzrV6mwIpbSs86hxqZ4ZYkjA5WupwwKV/5FVN6gUz4dGQjrf/i8oTRCKO54D/yys5we+mwX3fLOFvrL/zbSbe9upUe/2E0bsms51DY5wo8evWAYV1F3RESAN4UJpf3n7WV0z4fb6fq3NtG9H22nV3/N4u8R9o9IggBvDzYMPPP9Xrp54RZ64NOddN/HO+iv4ve+Wl/ENQvQmva20wfyehLJsYJUmcExAezwaNarqpsay60aIbcilRWTM4Hif40trTR4QLjqIlhhADCZxb1qcYEBQHWo0gDQRtadTVpYvdVlAEiNC6OmFr0qDQBgcEIUWSwWampWXaTNYanTmggtcccmhShzJBLJ8QRGgMbmOMrMO532F46kTYUr6K31j1F29S5lCYlayKzcSh9t/jftLd9NmfnTKavgVNLqwghdIo6WjkVbsyuO7p0Fj/3Y5BA2KKBDwIer8mlrXh01KNEEUNI3ZNXQJ2sKqLHV9t4fMSCIRsQ7DjOGAL4pp45e/zWb98kkXiroRADPPrhyWiLFhfiId42V3vwjl37dWUF64wFlDFED328ppdI6m0EDKQUwGkgkxwqiG2EAQNtjtdWxgvJvNJkoLT6SowCcCYTJIzV5oNBP1HbsJTVNbAw1u7iqUihQpQHAtc1zX4vWoKtramWruVrw8/akYH8vqqxrVtVx2RmcEMkvhmaN+jodHA70jm5rs9KUQerroyqR9GVMZm8qLJtEWYVTheKjoQ83P0MbCn4hvdm5IpHUh5VaDE20OP19en/j01Rc20a798+nsqpR3BXiWOk4TENIPFKwOpRxhOuDbfn1HPrfGbzpdxY0UEZpE//b39tDKOWO9x+Ggw9W5TssRujm6sI92PFXozOJ86F1mG6XX91CuVUaIWMQhQl5Iw4tDiWSY8TLw5WGxQVx9X+1pXkiahWe8GEpscoc56G2sYW83N0pNKDr1KT+CHSsCiEPmM1tpqBW035ltqpQZwqASWsWR5ZVVNXIYXVqwdPDjaJDA6i4qkGVefJx4UEU4OdFTZoWIaCpK0TscGj0bVSvNXHYpfS4SCQnFkQDlFWOovTsc6mwIp6+3/UBfbvzdQ4bP9DQTdKfyKnZQ59ufZ5WZC+h0sqhtDfnLGpoHiCude8bWP27KM7XHR7urjQ6Mbjd4LtPUfAdoTe1UUGVeC8KecbD3aXLYoB1QvFH1IAj4kJ9KEKJWoBcNCk1lK6YmuBwigq0LYdUA1kMUNIbjEoIpgBfD1sEgIqGVCiKzRoNebi5UGrcgbQgZ6Gosp5i0aXM02bIVAtavYlqbU7kXUsW3np0OV59HHUaACL8zGJ8yYYBABUq1YKnuxtFhfpTWXWj6kKogJubK4dQtbTqyKjCQofdgatZWKdnQXJQTIBtpkQiOaFotBGUXTiLsgrH0pbCDfTxlmdpRdYiMphV+f5XJU26Ovpxzzv0+bYXaE9JHqXnzKGcohnUquvd4lxNSkg+iA878rxfeOIHhB3wrtdru09ZbNabWdmAwQDrHikoJAijA4Bn/8ZTU+nB+UMdTsPjgznCAb8DxUYiOVZOHxXNjg5th5QTNQBnVbOmlZKiQ8mnm1adaqW4sp5iwgJU1wGgRWck1JIjF9pui9dSH+o0AFCS2YVcc4uFotxmUY8BwAMGgGB/KqlWZwQASEuMIq2ST+VslNQbyFe8QAZFBxwUXiqRSE4cZrM3lVSOo73ZZ1FJrZF+yfiU0wLKmvLF+0R9LVjVgtliooK6DHp7/WO0OmcJFde4U3r2OVRTnyquW+96p/D6La07kKqGUP4jBfmy3fX27wy/8nvptY+oFqQtoFWyo6nVYOY0gbJ63VEXOJRI7Hi4udKsoZHUohf3llE9MjloM7dx1GpyLIrgqVSl6obS2iaKCPblCGU1odUbqRmF5K20U/xTlQqXKu/W1QtmC73fmlNa3Wxp1atHkYQ1PjLET7ygzVTfpM48+UHxkaz8a1udT+hoNbZxftyQuACu0iyRSE4OCBOva0qkbemXU27JJNpRWEj/XXk//Zz+LlU0F5LFqi4htj9jthgpv24vfb/7Tfrfmn9QVpmR9hfMpJ37LuGIjuPhvYEBfkVGdXvuf3KU30FFAXsCwvA7Ktfw0HeHv7cbGw3w22jfd6S0ifXsjoOiWi1d+doGmv7ksm6ni19ee9QFDiUSOxMHhrKxq0bIN2pKywUGIa+26nQ0cECE09VvatEZqKGplWJCAzhCWU2gi1xTi95CbogAUCcqNVe5WIWuXG4ytzXllNUp89RBZLA/+Xp5UE5prTJHXQT4eFGEOMbaenWmORyOwlo9F8qxF4aSSCQnD7PFk4rLEQ1wDmUVTqAVWcvoo03/ot8yP+We8pKTS5O+jn5Kf48+2fwfWp2zRlyjiZzrX149XLw/jm9IKgru1TTbwvZjg31o6uAjy/9FemJuVYvyL6K0blrAIhcfffvhBNCbLO0dAY6E8nodNWlt60EZQ9tZieREMGd4FP+tbFJXZy5QI2RVf8itIf5OF7mZX17Hnv/wIHW1PoTmUV7XTEazucri4l5mm6s+VBuvYiFzPblYm/LL65U56iAs0Jd8vDyopEpdx2UHaQ4xYYFUJwZVNXY6OBwV4gUZHeJDMUKglFkAEsnJBwUCtbpQKq4YRzsyz6fcSjOtyPqWXl/zEOXV7nHKcepkY7G20Y6SFfTaqgdoQ/6vlF0WTtvTL6WSyjFkMKKGyvEfPfOF8r41r17sCyqcu9FV05MoOrj7Aq6owr/w1kmszMMTmlfZIoRMWxTBxJRQCvX35M+dGRIbSMPFulAwODS/7sg7VOiMbVSoVP4P8fOkCKXQn0RyPIGxCQUATW1WqmtRX2pndW09O63gmHM2ioUegtz/8CCVdQoRY2RBRQMsAXlebWZbT1YVoloDgKube42VXOr3FlQpc9QBcm38vD0or6xWlUkp7u6uFBMeRPWNzdTmZJ0AALw7zTozTRsSTq5HUehJ4hzAewdlYkT84afYEJ+jDk384p6ptPuFs+jtWyYeVaVzNQFDQIs2gnZlXkT7C0+hgupmenvdU/Tp1ucot3YPt5yTHQOOH0i7aNbX077KLfTWusfo0y3/5dZ+KPKXmXsG6QxBfI1OFFDgf9lRRrVK1f2hcYH0ynXjWVFHJxd3pXier6cbJYT70jUzkuitmydQWkwAuSnf5VVpuB0fSI0KoL/MTBbL+nHONMAzh8iAe84cTJFKd5g1mdW0v/zook/W7a+hVkMbb/+R84dxn//OVf4xVsAQkRThx4ZoieRYSI3yp2A/TyquN7CxTE3A+FtTV8/efx9vx8Y7NZMv9BAYP0MD1WUAgE2/uFq8z11csw0Gg2oNAKrt7xI95Wqjh9VwoUZnTLl09kjV5OZ4erjT9uwyyimto1NGJnM0gJrAdWrW6mlXbimFh4ZSgL9z9SDGwBMW4EmDovzo200lqsuXkxw7GMmuFsrEc1eNoUumJNDFk+O7nZBOsimn7qh6lV85LZErhjfrTELZKSeD4q10ZixWN2puiaHahmRq1ftSjTabMmuWUmF9JulMLRTiE0neHrJ3em9S01JGa/N+ouVZX9GqnJ8pu8yTisrHUUHZFGrWxJL1JPkyUCQvv1pLE1JDWVmHV/2ccbE0ZVA4ez2npoXT/HFxdP2sFJo7OpqF5bX7a+mPPZXc2g9pBPDITxCKOGoAjBTrTE+LYOMeUgrOnzCAbjg1hQZG2zrD7CpsoOd/yiSt4eBilBdOHEDRQlmvbzHSb7srqLmLFIG8qhbS6Mw0WexfsBgXTh0eRYNjAmlIXBAbAyYPDBP7GcOtABHREBXsTav2VStrSyRHzuxhkZwCsL2oRdy36nLqNGu0lJmTT5OGJdKQRFuag7OA/P+f1qZTbFgAXTB9mKrqH0DsXrh4C+mNpi81Bpf1FduXqFLwUW0EwKZXLteR1aWwudXQVt1wIM+uv4OHbFhipPhkpdLKBttMlYF8Ij9vL6qsUWedg+5An+cGrYliQ3xlO0CJY8R7Ft7AnrYCQ4hx5zD1568eQ0semUVPXDJC9vk+SvSGQCqtGkXp2fNpx/7TaWdhOf2S8TG9uuo++j3zM2o1yuJpx0qDrpoW732P3lz7KK3IXkS7ijS0M/NM2pc7lypqhpLRePJzT9dn1dA9H25n5Rx1a6DIIxrg3PFxdOmUBJozIop78KNw359C8X/5l/3UJBR/O4u3l9PjX++hWo2B3MUzDc/7/HGxvO7MoZFsgEP49C87y+mRL3ZTVZPjPv895YetpfTi4kxOCUAk0Rmjoun6Wcl006kpdMPsVDYajksOpWiMMSoS6iUnHtSuGBwbSCahPtUp9SfURGVtna07V6jzyWql1Y1kMJppaEJkj2WR/kJdUys1tOhNQocs2r7wNvXduAqqlvySp56XJsTe2WMGxbgnRAYrc/s/EOaXbc+j8GB/bpunNlxdXWlHVgk1NGtpUHKCMtd5QHhoQqg3NYvxZ0uuuopYSo4dyOTTh0TQyHjbmPb4N3vob5/upHeW5Tqc1mTWkLGT9/+OuQOFouFPyLJZKhQLex5yZy47JYEVEBQ7WyIjABzgQmgxhx7z1XVp1Kr3EQ9wJRXW76T0irXiWxcK9gkXApIbTyciN70/gxQKo1nPof6rc36gr3b8lzIr9lFtkw9l5s+mgpIp4hyHKgX++s65hPL+87YyW1V/sVt4ntBOD/n6hTVa9qI/9W06R3VhXkcQ5VVYraUl4jlE2gAMBajYj+UqG/WUUdpMb/+ZQ+8tzyNNF12N4Ln38XKjnMoWWpVRzR1lugIRB5llTbQhu5YgtyPtDDIFogo0ejPXNthZ2CCe9zJ69ddsmdQiOWpgYLp6ehLhli+p16vuXtqfU0Amk5HOnDyM/H2dq6bGjuxSysivoEtnjyA16Vdge3Y5rdyZ1+jqYv6oYNOSQmW26lC1NHLq/e+eLQ7x6+vPHOf/l7ljlbn9H7QBvPrf31BSTDjddsF0ITSoK5ADAsqb362h9LwKOm/uLPL16b6wktrwcnels0aGUb1Gx62aulLOJM4JDADI371yaiL/+59f72Yv4pHw/YPTOec4vaSJ/vruFmoRgr8jvn1gOg2KDhBKCJbbyqkAku5xczVReEgBRYTmUkhQCUUGBtKgiDGUEi4EpZDBFBUQLxQvGXXRERT1K28qoIK6fZRXm06FdZlU3aynuqYkqqtPpvqmeDa0SCSS/gNSVz66Ywptzm/mGgBqwmQy0dKVGyjY15P+ecOZqpPDuwORTh8s2Ujbs4rp6yeuoCA/dcnob/+8hb5euSfPhaznr/zvrRnKbNWh6jvW1eq6n8hqRr68mvDycKcRSVFU39zK+fJqA2kOqXHhrOigxYqzAS9rtcbIOZ0ooCORSPoPUFSr6gZTVsEc2p15Ae3MTqLV2Vvo+91v0QcbF9DHW56l9IoN3L/e2UHNhI0FS+ndDU/Qh5ueoZ/T36P12Vm0I2cQ7d5/PuUUzKKahhSp/Esk/ZDxySHi/y7UpFNfQeeGJg0bAQYOCHcq5R9o9Uaqa9LSoNgw1Sn/ILO4Rty1Lo16N3ONMkuVqDoCgKxWl1MfeC9/0IDwpNfuns+Ks1r4YW0GfbE8ne68ZCYlRocqc9VDfnktvfT5ckpOHEATRg1T5joPiWHeNH1gEL20OJO+2VSszJVIjj4CIC7Ul765bxrn63l7uIrtuHC0ja1GgG0ZRALMe3YlhyWDjhEAt7+3lXw93enuswZzyDHaO2nF8ptya+mFnzM5OsC+nc7AqIcWaSgqiAJp+IxK5OiFnlfdQr/tqqCftpWRzmh2uA0IWNPSwjlPGS3UUEwNYc4ldVpauqOcvt3cdwtmurhYyM3NRKFBxRQTkUkhgaXi2F3I3yuATkk+myYmnEaBPmEcFeDqom5BEp7+Nksb1WrLaGvRMtpZupqa9c0c9l7XmECllWOpWRtJFoubuA+cS6iWSNTG6zdMoKSoAFqb00QGFAJQEftzC2hXRjbdftEMGjMoTpnrHJTXNNEb362m08el0E1nT1DmqgOjuY0uefIL0uiMKyJOCZy76LLLVNuOTN1vWBcXK7nQ9la9ieqaj7xvbl9m3OA4rsLZoFHXcdmBUSM0wJfqGprIaHK+sOOKJiPngY5LCRXKjhSEJccOrL0wHiDf164r4y8UbszD1NW9BgX+jFEx9Oldp9A5Y2MpPMCLiweGB3pxlfMf/zaTJqaGKUsfDAqbnTchjj6+cwq3ORscE8C5oVg/QPwdkxhCj54/jL64eypXIu/c/hLKPr5/6dqxNFos6+ftzvsa6OPO6953zhCuNN1XgSJrNntRdR282ufRlvQrKbtoAuVXBtAPO3+mF5bfxd7vP/d/QXsrNlJpI3K9G8S16f8Cs1Vp3VfckEV7ytbR75mf0zvr/0EvLb+ffklfQTllQZSZP5027rqOiyk2NMdRW5sHnzOJRNJ/QSvMSQNDufe/2tIY2ywWlk3RA3+ok1X/B41aHTW16GnsoFhljnoorGyAY8LqYqFMNSv/QPWJiClTLoh3c3OdO2VoPEWGqCec2sfLnQsBBvj5UEqc+nrGQ+FoaTVQdkk1xUZFkI+3cxVYgTfTTyhIkYEetD67lpq6aOskcT6gxHcsArgio4qyKw5fcR5CGIp7/bGnghVtKOEoUPbv7zO4wvjvuyto6c4KKq/XKWscKAIIZX2G+E1fLzfuQ47igtvy67lNWKifp5jvTglhvlwRHX3GO3LBxAF079lpbDQAG3Nq6cNV+VyNvLhOS6FiPvIog/09uQ3a9rx6QjszO2hHduPsFB4TUEzt1aXZXLgQFdXxnKCdGfYlt6p/dHsxmX2oSRNHtQ2pVN+USA2aEKporKWCul20v3oVZVZt4V73ebV7qNlg6/Ti5xXEEQL9AbPFRMX12bSjdBWtzf+ZQ/w3Ff5Om4tW0O7iMsoqCaTC8jFUVjWaKqqHCUEyRij9ztdDWyJRM1dMTRTvmTDKKG8ljV5depReb6Cs/CIanhRFE4YmiHeyuuTv7oDxPT2vnEqqGuiaM8aorhX51v2ltGFviThM60cFm37epsxWJao3ACRNucBH3LLXTUiLo8QoFXUCENPegiqqbtTSmMEDyN1NfZfSz8eTlm/NopioCAoMOPntnk40qAUwITmINmXXUkmtOiM9JEdOZwPApIHhdO2MZO413nlCO8l1+21pbGgxib7lpWJCq69Qodjj88LludzLHJ8rUMW8A3YDANo5IQz/y/VF9NxPmbS/vJn2lTaz4QG/b/Pou9NWobzjNzry8l/GUWSgN5naLPTS4v302q/ZXHywoLqFdhU10qqMKhoeH8Q1L0J8PclksdA2sR17SP+dcwdRQrgftz/71/cZtKOgnve1WDwTMCb8uK2Ucio17cv3F6xWNzKafEnbGkH1jUlUWTuUqmqTqUHrQs36KqrTZ1JuzU7aUbJKKM9/UJWmhPSmVq6U7+3hS26ufSOlzWDWUXljPu2r3Epr8n6kn9PfpU1Fv1N29Q4qayqhwkpvyi4eQjmF06hUKP114li1rWFkEseOcyCRSNSFp3hXPHbhcH4n7Cpu6Xdj8+FoaW3lDgBnTRlGcRHqqoB/OHApV+/MoUBfDzptXKqQDdQ1hi/bkUcZhVUIwHupcPPPRcpsVaL6t+/AWWfXm4z00KiUaNe0eBSWU4elDkdRUa+hLZklNH30QFXVN7Dj6+1FmzIKycXVjSLCQ9kD6Eyg93N8qDe/PDfn1qnuJSo5OjobAKCcw0PvaEIrMuTWd+byqQlsAKjm9n5lXYZo2g0A+P69FXn06q9ZrMgDpA6gTdkIobynRvsTWpit3ldNBTVa/h7cOW8wzRwawTv9664KbmemE/uEdQGqCaP1GCq+nz4ymusCIHT0u80l7ft03axkCgvw4t9Cq7WObdSQO47c0v79bLiI8+HKre0MJn9qbI6jiprhVF45khpbwkln8KBWk4aK6/Nod/lG2lCwlFblfEPbSpZTZtVWKmnIpUZdDRsHDG1iMutZKTe1GcQ51LNH3txm5JQC5ODDgAAvjr3eQJvFzPNNYhl8xjrGNj1vT29uJZ2xhbSGJv6NsqZ8/s0dJStpVe73tDTjI/ol4xNal/8n7S7dRYW11VSv8aSy6mTKLZlI2QWzqVwci0YbxZEPOEZbeL9zjeUSiTMxYWAoXTBhAJU2GqmoTn2FqsuqqqmhoZEumDmKfLycK3oJ7+yf1uwhOFXHDYolN1f1pGuhJtJ3azKotKbZbHHXP160YWn/CCs8SpziLXzqfe/tu2DGsKG3zp/IOTtqYeO+EnrmkxV03xVzaNAAIWSrDDyMX/65jfbk19CcqRPI09O5KkEjq2N0QgDFBrrTFa+uPygsWuK8wADQsQjgYqHA7y1u4s+dQZG89Vm1yr8OcKRtAOHpv+ntzQ7bAN5+xiC6+bRUzvV/5PNd9NvuCuUbondvm8S1AXQGM93+/jbaVWgLaXfEx3dMoTFJISxgXP3GBo4wAC9cPYbmjo4RCqSFftxaSp+uLWDvvzPh6mImb+9m8vJoJQ8PHXmKv16eWjFpxDuthby8NOJzC/l4eJK/VxB5uqHIohe5urqRh6unuGdcycvdm9xc3MjdzZOVfywDDG06Ng6YzEaykoUNCFZrGxnbDLb54i8MCi2GJu4ZbzD4k8EYICZ/cV0DOYrBaPIhk5j0ynyZwy+ROCd4P9139hC6enoS/bKnjuq16ktfXL1pO0X4e9IN86eQr7dzGQBqGlvoyXd/oUeumkmzRiXz9VYL9c06+vt7v1N2SW3Wqv/eMkSZrVqc4i0t7s9NRZUN3D9fTYQH+VKwvzdlFVYqc9QFPP5pCVHU0NRMeoO6esj2BDg1azVGCvbzpFMGhytzJZKD2ZxTS19tKHI4OVL+jwa7198RhbUtrLQ7Arn9kA+adWbSGbvPA00vtrX8RD0T1Ciw8+6KPGpoMXKkw0WT4+mdWybR05eNosQI50kLsljdqVUXSg3NA7iYYGnlKCoonUzZBafS3pyzaWfGxbR59zW0ee882pSRRhszI2lDpg8VV/uRj6cfVTdbKbemkvZXFdLu0p20o3gLrctfIqZfaFfJdkov3UM5NaW8DFIQfD0DaGeej9iGL23cFyO2OYK2pp9NW/ZcTTszL6K9uWdSduEsKiybSGVVI6mmfiA1auLEOB0olX+JxIlBOtiwuEBqEmN+owprF1ksFqqsrqPkuDDycjKnFMgurub03IggP1Up/6C6sYWaW4WuYbWuVWapGqd4U7eRdUNBZSN7odREiL8PT/sKq5Q56iMi2J8Cfb2ovKp3FJn+RmOrmbQGC503YYDqBluJOoBn3hFpsYEsDAJE8yDsvDtqWw4Y+aDs28mp0NBdH27jmgEI9Y8N8aHzxsdxS8OFt06iQTEBHH3gXLgIQdSNzG2e7H2H512nD6b6xkQqqRxN+SVTKKdwJgW5XkbXT/oHpYbeQ6kh/6CBoU9RWviLNCTiZRoR+Z6Y3hX/fokGhz8vvn+clxkZfR9dN+kxqq2dR7liGwWlk4SSP4LqmxPEbwSxhx/efvy2VPYlEklHIgK92TibV4PIImWmiqioruV0t7jwYG6p62zsK6wUeoc3hQX6KHPUQ1VDC2m0BrK60O/KLFXjFG9v8azuadDoWtHeQU3A+x8V6k8FFbXUqldneHhooC8bAYpKD4QVOxNaQxs1aE00ITmUksKdrxCipP+CfrpQ/HuKVzfFhDKQqvDeVnrx50zuVlDXYuDlJw8Mo//dOIGmDA7niCEJwHlwIfTAxV+E/+NV73IkE9YRUpB9G7ZJIpFIumdkfBAF+nhSSb06ozYLSsrJ38eLosMClDnOg0m807OLqigsyJdCAnyVueoAUYylNc2kM5haPDxcNyizVY1TGABMrtYaIcoU78ytOKwXqj+BqtypsaHimIjyytTpIcdAGxMeSA1NTdSidb5K+LCgFzeIF6mQv88aq76eqxL1gjz9ViXs395FoDtSow60aV2ZUa18OgCKAC7aVExPf7eX7v1oBy3fa2sDiKKBV01LbI82kEgkEsmJB2ZCyCmVzUbSm9TXQt1gMFFVTR2FBvpReLB62or3lNLqRtIajJQSHUpeHuqqIQ+HRX55PVkt1p3eTW22fESV4xwGAItLk5VcSvbkVZDaIpJSYsO4cnaBSg0A6NqQEhvOlUYrq50zDaC8wUDoCDBlULjqBl3JyeV4+nWhnNc2G3jMDRDKub931wVYEUqJVoCgQWukGrFeV6Bg4d6SRvr7l7spv9pWpHdIbCD5eslnQyKRSE4Wwf6eNC45lCqbjCyzqI26hkYymc2Ulhipqur3PSW/rIZ7kA8aEKbMUQ+IbiiubiSLi3VLfkyIuvLFu8Ap7mCvwNJmcrEU5JbVWTUo8KAi0NrQy9Odcspqjyjctj8xKD6Cj7GsskZVERw9xWC2UF61jj2dyU5U+Exy/IkU99TxzGPcll/Hz6yXuyvdNW8QxYcdGjbo7eHGXQRign04mmlTTl2XdQU6gjaB9laBMDZ0HhompobS7GGRXFAQOZsS5yY8wItmDo3kewJ1JJwJROBMSwvnYx+htA9VGxg/cHxokSqf95MDWv+hNWtdi+mQ8VgNIP/f0mahkanOF42J93iu4mgckqC+rmManYGKqhohUGzaRxnSAKAWVi9YYHaxuu4VA5Nud566KuaHBPhQSkwI1TVpqalFff1WQURIAMVHhlBjcwu16tWZV3Y49ldqKdTfk9LiAjkqQiI5FmqabTVDcE/ddvpA9tAPjPbnvv+9eXt9taGY8iptXvqRCcH0rytG0UWT4tujAUbEB9FD5w2la6cnsSECuf3fbCwigxI+CoPBPy8aTtfPTmEB3w53BBDbGRBqMyjkVrWQrlPIKdoHvnr9eHr6spHk7yXTA5ydsckhfD9gumDiAGWuc3D6yGj673W2Y3/m8lHKXHVx+sio9uvro6J2z/0FGHLxXLUY1Fn932g0UV1jE4f+J0Yf6FLjLLQIBbmqXkPRof4UFaK+9Ic9Qjc0t1mq3MiSTwsWHN4DoQKcJoZFCLV7hVzbuitXXcXkIKuPHRRLOoOR6ppsgrbaQHGv0QPjyGgykUajzmM8HM26NmrUmWlMYgj5eDhf6Jmkax45fzgtf3xOl9NL1449JD/+6w1F/BfV8y8/JZF+fmgmffDXKfTg/CG9WkxPozPRsz/t47B9fo7F/fuIUPgXPzyL9+2tmyfShUJohAECXvyftpXSnqLG9lStmBAfVl7unDuIvrp3Kn11z1T65M4p9M1908VxD6UgXw9uL7h4exk1tR5cCNVbUQK83d161agh6Z/g/rMHuzibghgX6tPeWQPPjBrxUI4PY5p83E88MLAhSrGy2URGFYb/a3U60un1QhaNdcrwfzgZtToDjRkYw6161cbu3EpErZS0Wa31yizV4zR3sdHsstdKVk1GQRULmmpirHggDUYz1TSqVzkemzaALBahBDe3qK6OQ08prNPT1LRwCg3wUuZInJVWg7k95SfA253Dm7ua4oQS3TkkdkN2La3JrCGt2I6b+A6RAPDKN3Xy3NhTbhDW2dVzB1kP32FRR8vsKmigx77aTXtLmkirN/O+4Pewb/hNePtzKzX0zp+59Nqv2WTuMD7XaQxUUtfKy2DZIQOC2IiQGOHLQn5Ns54+X19IKzOqDgo59fJANXsbxjaL044ZEnWDZ+j3x06l3S+cxZEyXfHNxmLamldHWeXN9OOWUmWuRNI7IHpr7qhoNsIUCTlFjWhaWkmvN9K4tARljnNR3dAi3t9GmpAWp8xRD+gAkF5QSeRiLTR5etQps1WP01RNKt7yc2vSlPPmiI+Dp49KckFvebWANIDft+aQp4cHpSVGqdI66ePlSXvzy8UAZKKYyHChtDifBRZFdYbH+lOzzkS7CtXV0lJyZJQ36LjK/qacWlbmu5vW7q+h3CrNQYZPKNkbxbr7y5ppd1EjbRTLQYn+bnMJldfrlKWE0CMUdtxrMBbkV7U4rDOiN7Zxhf4NWTW0Pb+e78+OYI2iGi2tENvPFL8HRWRrXj3v25p91bR0ZwW9uyKP97MzKAi4JrOaowK2FzTQ5tw63te1Yn/+2FNJX24opl92lLOBoiMXThrA+d7gx62l4rdqVGf47QnDBgTRrGGRtKdU2+Pj9/Nyo8HRvvTFuqJDrmV/ZmB0AJ0hlBRgv+f7O/7eHtwBw9vTjZ9BtMh0hMFkoZ+3l9GiTSX8DKkReKBRKBd8uCqfa+dITgxJEX503awUQtOXPaXqc0RBQcwvLhMKk5nmTxtBHt20rFUjbRYLbc4opOp6Dd1yzkSuyaUmCisb6csVe9qsbZYf17588x9EC5Rv1I1TaVGu5LJCCKvWkmp1dXhAe60Jg+OouLKe9Ab15V7ZGZ+WQDX1jWQwHhzq6yxoDW1UrzXTZVPiydMJDSCSA8Ar/tWGIvpsbeFhp2XplawAdKZRKNfL91YJRc+23LdC+d8mFPiOauJvuyr4OxgHTG2OBWooHl+uL6IvxIT96gr8Hrbz/ZbS9n37emMx/Sn2r1bTdW2POo2RjQPfbylp31cc+y87y2lfaZOy1AHQDWDeqBgeFysbdXwMBgfHL5FIJJJjA5FWw+KCONIsvVR7UCSWWrAIBbiqto6GJEXxe8XZMJjMVFhRT6NTo8nHS33pU7vQIc5q1VvdXNMRBqDMVj1OdSdbLdZ1BrPJWlJ9qNDY35k0dACVVDdwjo5aGZYcTWaTiRqaNMoc58JotnJ7nYhAb/bqSSSSQ5k6OIKGxAWy1wbRBZll6hvv1QpCiZGjjtB25BNjwmfUsOhJbQrkuSO9BN0tMNnTTA4H1sOyWKdzvYyO+Hi6tW8bRc+6Au1a7fuBY4gI9KIQP0/uhtEVSOUJU/bBvg624eh3sCyWCxfL2IvCYjn7OcOE37ODc2c/p6i30R04Rt53sW0sz78j1sV63XUMwfdY1v67+E2cS/vvRor3Fr7rSYX+Q8+Fd5fnQnJy8fRwpcmDwqjVaKUqpbis2kD+f3NzCw1PiiF3J/P+A73BTCVVDTRucJwqo2+RGi60foOrxX2fMsspOPxIrCJmPfmku2tTQtHZpwyOvfvCKeIlrR5LVmlNEz3w5lKaO3kYzRk/uF0oUBNo4fjW92up1Uw0c/I4VR7j4Qj2caczR4RSRkkj3fnBNhnmKJF0AIrc384dQpdNSWTF/6Z3tnC9BGfl4snx9MTFI+izTVXtLRMPR2SAJ80fHUbnPLeaSuu7jujobfyE0nfxpHg6a2wMJYT5tSvuKCCZX93ChR5/3lZG+k7dHuwMHxBEZ4+NpdNGRlGUUBhdhLKKddOLGzkHHvcGOkOAT9YU0v8tyeTPYFpaBP3r8lEUIpTM33aV06Nf7Fa+OZhLpyTQYxcO488v/JzJkS+dmTwwjM4cE0NTB4cL5dWHC1Bin2uaDbQ+q4ajVwqqtcrSRMmRflzX4rzxceKzPwX72YwduF5IgUGqwqJNxVxDw84j5w+jK6cldivA7RHHfe0bG/kzlOdF909nZXzxjjL651d7eH5n5oyIonmjY2hMYjAr4B5C2EfqiEZvovwqLf2ZXsHXAOe1M6hBcIk4P6gzcPcH2/k6zB8njinCj6+tuc1CZQ06Xh/RQo6ey8RwPw7lPxfrRfmxwaDjudiSW8eRSo5S4G48NYXuPSuNP894cpmq0lf6MvD8f3rXVMqr1dO+ci2pMdNq25591NzYQHdcPINiwoKUuc7Dln2F9PWyHfTCbfNoYFyYMlcdtOiMdPdri6mosnF/c2vbqO0Lb3OagcOpIgDQDtBKljVlQlnWdKoY3d8J9POmxOgQ2pFVosoQLODn7UlJMaFUWV1HrSqOdOiOJiF4lTUaaWBMAHs5JRLJAeA9njM8mmskPLko3amV//7Gi0I5v/vMwRxOjDQOpIWgLaSflzuNSgimB88ZwkqmI7svlO1nrxhNV01P5HaRqFKNxeBJxndPXTqCrp2RZFvYASgaCe821umuQwC811BIsVxwBw+7nXPGxbIh4cKJ8RQt9sO+r/Bco6Ul2mw+OH8oK+JgUHQAPXXJSD6u8SmhfKwofInilgDe7/MnDqB/XDicUiIPtN5qbjVRVaOOl7PXdoBSXtWkb59gcLCD3XBTdibA23EEwC2npdKTl4ygM0fH8L5D+Qc4L8G+njROKOZQsB+/eIRDL779nEeLfX5gfhrdL64X2nxC+QcInYaCj7aj95+dxuexI/juCfH7ONYJqaFc3wDnolocI44Q5+Lc8XF8rgbHyHdfX+HMMbHk5elGFU1GVSr/6D5VWFJOcRHBFBakvvZ3PWHH/lJKjAqmYP8DrXjVAlLCYQQQg8w6Z1L+gVMZABgrraqst1WzVBP+QjlOiAii3LJaIfSqMwwLAkZKbDhXmi0pV1c7x54C4052VSsLceOSQx0KwxKJswKl8bwX19DFL6+l7ArnTBXqb2AMg9KM1A0onfvLm+mSV9bTuc+vpvnPrabb3t1CRbVaLnQHBRttKzviK5Tmq6YnUWKEHyuVFQ06euTzXTTzqWX0j6/3UH61lkPRR8QHK2scH0YnBtPd8wZz2DqKZu0oaKC7P9xGUx//k+75aDsX7ISCNCDUl48FDAjzEcpsgDgHLlyP46rXN9B5L6zh6bb3tlBBTQsr1YNjA2lkQnC70vzeyjy64KW1dOPbm7nVJkD9jgvEvW+f/v7lLp7fE86fMICum5nMij5qfSzbW0l3fWDb95ve2Uy/7qrgwqEwZKDa+5OXjFTWPJQgP0+xTAy348MxXfnaerrqtQ30227Os+VIDCjy0cHeyho2oOAPFccJg8OqfdX0lzc28nk4X0w3i+PMqdSwIQCGkDFJwd2mI0hODDAEXTIlnuq1Ji4Yq0YqqsRzK57ntIRIce86X/i/qa2NMgorKT4yiIL8D35m1UBxdRPpjCayutEqZZbT4HQGAKu7y/qahhZjbZOWXyZqAcrx4Phwfrnuyi5T5qqP1AHhHO2QX1JObV0UJVM7yLOrEy/cSQPDKNSBF0oicVZgIIPXX4dy1JJ+wcSUMFtNE6HPbcmrozvf30Z5QtlrFdcQE6rWP/DJTqpu0rMCfNHkeI4QsDMmKYSVb+jGCDG//5MdrGyipeWS7WV03Zsb6dtNJV2mDvQGUEbRdQK56uiUgQ4VUPrtrTZXC4X2tne3iuPYwV0tdAbbvqCA5pId5XSXOGZ8h3aY9uPekd9Az3yXweHvUKZPGxFF3p42kc0k5uEe1xsPvAMRCWBfF1NPC1/CODJvdDTn8EP5f/vPXHr0891ceBP7vi2vnh79Yhc99uVujjLANZg5NIJSowOULRwM1HIY4p77aR899NlO2lfaTBmlTWyUWSyOFaDOwJXTDzbkYJ0lO8W5+HAb3SvOHQxB9mNBOsO/vs8Qx9TG53q2uF98FSOK5OSBYquIZqloNHKNIrUBg1VRWQUbJocmxyhznYvMgkpCC+40oV/Yo4LUAsbqospG1Dgwubjo1ymznQanMwC4maw14j2Zt7egmotEqYlhiZEcCbA9q1iZoz5CAnxpaFI0tWhbqa5BXd0cjoSMci2HxcLrJf0gEomkv4LWfMj3NwqFdcmOMocdIYprtbQVHSrEKxsh5iMVbz4bvqP9OVwcoK0kWk12BOHyUEbRPeJ4gdoBU9Mi2CMKxRw5+3bPfEdgCHj5l/2c2gCwr//+IYNbcjoCbTXt5wM5+Z3D5nsD1AcYmxzKn1GbAPvuqOMHDALrs22tOnG+T+2iEC0MLWjD98OW0vb0BDuoxYC2oWBgh5QGgDoPz4pzsSHL8blA3j+MQCDE34vU2O64P4FokAsmDuBrXKjS3v/NLVqqb2ym1AERFBXinOH/WzOLue3fkIQIZY56QHHD0tomslgt6Rb/4er1nHaB042gLdZWHblYs/cVwgCgLg9yXEQgRYX6c7XOZq06B2RwyohkvnZVtfXKHOejRmPicNIzRsXIUEiJRNIvgeKP3Hgoti1600HF8ToCL3hts549NvBC2fPv8dkWGs//pD3FhxaHA1BSEEJ+vIA3OjbEFh6LFITdRb1nnNYd5zoW6J1v96ZnlDRx5IQjEFmDgoowDqCeAKIdHAEDwP6yZodGBGxDL64lQKeEI0VG9vQdhscHcdFK1CRCi2I1UtfQRAaDkaYMT+Y0HWejVW+kvLJaMd56cw0AtdFqMBFSwgVrI/fVqC+E5TA4nQHAJ3RUq5AF9mcWVVmNZnUNWhCiJg+N556dRRV1ylz1kRoXztZYDM4o0OKMILwTLQFR9drfp/u2ThKJRNIXQdg5qt4DKPX/d+1Y+u3vsx1OF06K53ccvOwBPkphOaH5x4X68meAto8nAygH7opHGkpqZ893d8CAGxfqw9X3/3vdOPr+wRkHHfeA8APHdzxAHQI7GWXdGy4atSY2xkAX8u+QhnEQ4tBhqHEE1tV2kyuOcxErzgWiQl7+y6HnAhFvkpMPnkOkIKLoamaFY6NdfwcppjV1DeTt6U6jBsUqc52L4qoGNgJMGRbPRTzVBor/VdQ1W8lCaxYtulRdHuEe4HQGgNULTjWT1bpfozO2ZhbZwtnUxMxRSdxuJ7+ijvOX1MrMMQOpoamZtK3qjXToDhRkKms0sOcGRXgkEomkPwPlD4XgYkJ8HE7IVYfiCc9yQ8uBQrd9wS/n4ebC0QxHCo7pLzOT6b3bJtN/rhxNpw6PotQo/4OO2+s4Fx5LjXKcy+8IvHfaxYpePvE4f1dPT6J3b51Ez181hmsedD4XCDuXnHyg+E9KDbPVI2pRpxMGzqWaunqaNCxJPINH/myrAXj/dQYjzRqTrMxRFwUV9aTVGWtd3ax7xYCmXoWpC5zOAADEuzrPxcWlYZsKi+XFhQdSUnQwlaKypUG93vGxg+O5MEl9Y5OqDR3dUSlevq1GC10yOZ6LKkkkEkl/BX3eH/58J1388rpup6tf30gbsh3niZ8szG3WowpPR/HCm05NoVih3GIbqH7/zHd7Dzrekrrj62G159X3BERcwAhzPEiLCaSb56RylwREUKzNrKF/fb+XLulwLgqqOVxXcpJB2s6wAUGUVdXKqYhqRNOiJZ1OTxOHxnOtEWcDkcRIJ44I9qPUGFuNELWxJ7+KrC4u+82uHgcXjnESnNIA4Orhmie0xsY9eZV9QnnELhghQJgspBVChEbfRk06MzW2HvnUpGujUalx4qXeKiYdb0uNk9XFjRKiw6msuo5zDhFa6GxTk7je+bU6CvXzotnDopS7SSKRSPoHqOquUyrZQ+lDFX9Uwu9ughJoV7YRal6vPRANcOaYrit1d6e4dhQDsNiRKrnYD4zJAC3+epIvDG82jLdIgwBv/ZnDnQC+21Jy0PGiOOLxpFLICXYSwroPsQ/29SBPN1cuoFzTfGixxqMFaR1XTE1gzzJYuCyX7v14O327uYRrN7SfC+UcS04euLORjgM5zFb937F80t+n4ooaigoPIS9vn0PkT2eYUHOlullHIwcOoBaDxaG+0dOpWegzLQZ09LAIed3Cxs6TDcb8vQWV+LCfWrVOaVk8wtecOnjyySddVzfFLxIv6gs/ePhil5iwnofA9Ra4+RpaTVTRZKTSBgMV1em5l2qLePCa9HhgjiyPUOKcRAV60uPzk2h7fh098c0ebtMkkUgk4GKhYD5x8Qj6bFMVC7U9ITLAk+aPDqNznltNpfWtytzjB/bvwkkDeP/Q6m3x9p5H5kFxvHPuILrx1FT+91cbiug/P+7jzx0JFIrlQ+cOpfPGx/G/P1lTSP+3JJM/g4mpofSfK8dQRKAXpZc00v0f7zhEwfXycKVHzx9OF4l9hePgneV59NYfOfwdUhfeunkih6xjDP7re1u5YF53+Hq504d/nUxD4gLZoDHln38o3xzMj3+bwcXW9pY00W3vbjlojI8M9KZF90/j+gnoJPDXd7cq3xxMmL8nfffADO5WgCgDtNmzMyoxmPcDOb7oSnDzO5sdvkf8vN3pmctGcWg+rtWzP2ZwpX87T1wygi4WimGj1sgtEB0VQoTn+J1bJnHNA3Q4uPHtzTwf7Ys/uH0KjYwP6vZcfPvAdBoUHUD7xH7eLo61sfWA8efGU1Po3rPS+POMJ5cJGco56wMdb3CPf3znKbRsXwP9tLu2Tyhzkr4NIlQDvcXkg7/uFObnQSmRPjQgxIuihQzrLcbWE015XTNd9+y3ZnOb5cFVwaVv0IIFTmdddEoDAJhz//s3ubm5vHX/JdM8zpo8WJl7Yiht0NMfYvDMq9axdQye/8FRPhQd5EnBKIrk606hfu4cbnc0YDhG4Q5XV1el0q46L3ObxUJ6o5nDs9zdnDNHCwwSA6neZGahFf2SJZKecuW0RI4eQb9veCBzKo5fpXTJiac/GAAun5pAD5wzhN9VaPX20Ge7hPLd87D02cOjOH8e9VBK6lrpwU93Ulb5gYhOeJWfunQkzRwSyQYD0NkAgBZ7bwsFfnBMACu/Ty5KpxV7q9qL2UHB/tu5Q2juqBjyEspqZwMAuhHg+8tPSRTvXyv9urOCWw92VkInpIRylMJCsS5+x24AQF//C/9vLe9/R66flUx/PWMQC9CHMwCU1uvENVulfHMw3RkAYLx4+5aJQiD35/oKb/2RK85PwSFV/LEvt88dxJELiMK47s1NB3UM6C0DAH73YnEuimoPPheoD3DXvEFsOJEGgJPHc1eNEc9BNBXXG1h+VSNtbXDAtYkxyYMNY86I0WwW58Eqnjdb7ZVjAd7/BiUaoEk8l/k1eu5kFSR0nSAfdxoT70+nDQkhf+8Tl8r65Yo99O7irbVElstX/vfWFcpsp8JpDQCnPvheIllc9p01eZDvQ5fPUOYeX9AqZWl6HS3LbGBhLDbYi6amBtHE5ACh+LtzZVU8aAgfPJaUI8gsWr2RiwH6+3qp9iLjOFv0Bg5H9PbyUuY6H7i+sKAuXJ5L7wrB0lH7JYnEEY9fNJzDOWEAePSL3bQ+S32FUZ2Z/mAAgPL87q0TuRc9FOusCg3958cMSi9uUpawKYgokDdnRBQXAETvfDvIGX/5unGUJpR3vBP2ljTSO8tyaUteHc0cGkl3CKU1KcKPvwMoNtjZAIAx9F9XjKazx8bwe7i6WU9v/JZDv++uoNNGRtMNs1OEguzHxmYs29kAAM6bEEePnDeMi9nhXG8vqKcPV+bTNqHoIsLgKqHAonAaUtag+JYJZR+GCXRyAXj2YHioF8eHbTwwfwjNGxXTXt/FkQEAPfxRQBBeWUQMfr6ukN7+M5dOHxlF0cE+fB5AdwYAyBy3nDaQbhMTDCQYC1ZmVNO7K3KpRCjhw+KC6KY5KTQtLYKvA87jP77eTb/sKFe2YONYDABwdvxDjEUXifXB5lxbRBuiMHD8952dRueI8wTlH0gDwMlhaFwgvXnTRKG4eZKhh+NJf8RoNPIz7u/j5ZT5/0CrgxMRkT+erJMcCxgzYBhFUDM+o5goop7XZDfStkK0DLVSfKg3XTEpkoZEi3H2BJzyu19bTBkF1bkuLqbZK165XX0F4XqA01YOK9z4c1Py5PPO9PJ0S5wyLIF8vI5fKzXkvOwo1tC7aytof0UrJYX70DWTo/lmT4v2JT8vNxZKMNDYjQDHAtbnnEQhaHh4uPE21QgfpxhIYOhwEyPVsQ5S/RkM1HEhvvTHngoW4CSSnjBLKEgQ8GE0Wr63ioo7ed3QdmtIbCB7SOtaDPwCl/QfUKhr1rBI2lOq7XFKGd5Hg8V76Yt1RSdEicK7alVmDffzjxJKK7zaF0yIpyumJdKVUxPpmhlJdOe8Qex9h6ILpe+XnQeUT+wjBMoR8UFi393Zow2lGkot1kEEABRJ3N+R4jsokVBON3YqJIj+/eiJH+jjLhRwDzY43HJaKoe8Q4GubjJwhEKM2Ee8r7cXNNC2vHplbaKscg0FC8VoYHQAK61Qds8dH0e3nT6Q/8IIgfUQZo8IAXjCGltNNHlgGP9eQrgf1wRARARSGkbGB7MhAV52HFe1OIYlO8oOMuRAcMazOSYxhLc9Wvy9aU4q7zu2iRx6gOgIRCdgvwprtPTbroPbJVY16ilWCOAoRujr6c6REDj32PeLxD4hBQHyCYwvn64roK83FLMg3xHcZxhLYOD4VWy/ykFxQVwLnAt0P8D5/mmbTe7GrYlrdMqgMK6JAKPOJZMTxD7jXAykMUkhZBRjFK49zkWNxsAGCPyWnbHJIXz9wIer8lWtoJ4McH9dMyOZJqaGkVlcr87XXy1YrchRb2PPv5eHc0aW4trqjCY+fo9e6EIC0dzm2HTh+whdU8L9PWh8YgDNGyHGP/HOKajR02976wkp0REBnmKs6FktlaOhrLaZvlqRTnpj27qV/711oTLb6XDO2BY7LtbPqhpaCNPxAmEun2yspHfXlFNMoCfdcWoc3X/GABqT4M8PwvEC28azY+rwglQjGJxwnAjXcmYQqgXh7QohtEkkvcWtQolaeOskevHqMaxQSCTHA3iNH/psJ726NItz8Bu0Bi44B4UdU4vBzGHnq/dV0wcr85W1DvDDlhJ6+PNdtCKjiosCQoCFYaGiUUdfrS/itIJFm4rb85Vb9IcaNqCYP/LFLvphayl3JLBvo1Iox/CsY/v4HSiW2IqjPPn//ZFD//hqN3cpgMEM2wBYFvv/v99z6JnvMtrrC8Cg8Pcv97BXvlYotSggGBHozcURl++tpH9+vYdWimMCSBPoDIzf320qoe+Eog+F2g4U9S25dcq/4H0T7whlZ2B46AwiPRZ8u5f++dWeQ/YdBgco83/uqeT0iveW5zk0JmEe5mL5jkaKjmCb9nV1nWQTpG08Jn5/lThenB/UXMC5MJrb+Pw88U06LRP7AMx8DQ7eB7vhGw6XQ/dOcqwgouSUweEsb8HxolbaxDMF77/ncW6/2ZcxtdmezeOpo9jxdHOhucNDWS+6bmo0lTcZ6M1VpbQxr/m4ORx2ZMN4aCarq/UHZZZTcvyvbh/m9Ifei7WYqfDv18z2OG1sihjYevd0oJL/wtXllF6mpdOGBtMl4yPJ10sorMr3xxMM0M06A/8WwpjUTIs4Thyvp+exhyr1V3DUnh4uZDBa6JznVxHCSCWSw4EUAITdcgrAl7tp3f6DUwD+79pxHE5cKwTyS15Zx4qRpP/QH1IAOgKvm7+XO4ei2/P1AZRGTFCCNQ4UbzsInYcS7aa8BxAZoBXLw1OMVIMgPw8ON9eId3NXkVLwlqPgnT1yruM2oJQG+eA9Q2I/TNRqONTwjO9gLEOtALsh3r7/+F1HKVoB4vdQA8G+PH5Tb2zjfYTH255WYDdMdAaefUQ2wLMGsH6r2OdWpVsCjiVMXFdsH/vcVWSHo30Xm+L3KxR2nIeugFcf+wGjCfbTUXE4bDPEz5OvLRR1GH46w9eww7nAeUNhwM7nolFr4t+yg99GhAH2FwYEKHGS3gPRNKi1YRbn1aLa4AorGY0mNiAF+jpvWinC//Fs4RycyBQIPLvVzUZ6Z3UZRwLAMHDx+IhejWLGcT3/5Rpatj2P2lx1MatfustmVXRCnDoCwOTrVi/uhZ0ZBT0XjnoKWrS9tryU27RdMyWKrj0lWry8TozyD/DQuru6sjUTL1A14+nhwQO2M7/wceQw2sLAdOmUBBacJBKJpD8BjzbCvOENh+fdPkGhg1GzO+UfwNMOYxU81pjqxHbsYeJQvPEdtteV8g+gNOP3HG3DIJRW1AfAfEfKP8BrSCMUbBwDluu4/13VZ8FxdVwe+4ljwbbwF/OwflevOCjI2E8sZ1/frvwDCL3YB3zXXVqHo32vFn/x7+6Uf4DtYh38TleV4SGL2K+tI+Uf8DXs8PvYnqNz0VH5BzgH9v2Vyn/vAuMZOnVArrCqVvm33f+4r7yc2PvPabUWpNXa0pJPJPg5FEO/dVYcpUT40K/p9fTVlmpuk95bNGh0nAJgbbOuFcq/LbzKSXHeu1yQNHuMeKMHJekMphnzJg7qtXwfhP2/v66Ciuv1dN3UGJo2KIgfphMNBmuEz8ErruZKprAOmsRx4qXv5ua8tzReXuxh8ffkUNnuhFxJ3wRFvc4cHUOzh0fS1MHhNC4llHOK4REr7xDiC1D9HPm0oxODWViGd7Ez8MpdekoCzR4WyTnJKJ7VEdQAGKrUAFim1ACAl+0vM5NpxpAImpAayhXGYbmEh3F8cijnLGPCshDIwYyhEXTBhAGcg5xZjqI+jqXE62Yl82+i3VpRzcF56cgfRleClCh/yq7Q8H6cP3EAF35DETWcgwoh4HcOP508KIxOHxkt9iGSpoj9Gp0UQjHB3nxOoLB1RbjYhzNGxXChuOlp4Xysg2MC2ZMIpUMNhtP+UANAIpH0bSaJcRX1MCxWFzEpM1UIqv9DjkRNMGeNJkXtMKQAoPq/20nSGwK83Wh0fABHMq3LaSR0B0gI9e6VSICiqkb6eX0m6YzGFws3Ld6izHZKnNoAULR6tSVpynz/Fp3xgsnD4t2jQvyVb44ehLV9vbWathVq6PKJkaz8H207v2MFbQANyHMRA5otV16dAxoOC8ovBi0YAJx14LaDIlbIZ82rOn61LSS9DxT+py8bxdWuUcxqvFD+x0HhForpdKGMw7iTIa6rXQG+6dRUVpiHxwdxxXTkGHcmOsSH/n7BcFYCE8J96asNxco3NhwZAGBA+tflo2hqWoRN+RfAAzQqIZj3xz5lljexog5uP2MQXT41kff5m43FXRqfXrthAh8nCr39mV7V7lkFZ46NobvmDabUaH/6fnMJ/fvK0RzNAuETv5cc6ceV0u2GDvR2X3DpSDYqQIlHcSosByMFzh+MEiiglu/gvMDI8PxVY9iAckqHc43fmib2D8aD3Mr+//xIA4BEIjkWoHThfRAT4ksmNWv/ApPJRO5CVkbxbGeUIiFHQ2cAft5eLFufLJCGlBrpQ2WNRlqd1UjJ4SgQa5NHjhYc387cclq+PU9rdrM+ULxxsVP3zXbuIoACFxe3wjartXzD3oMF46NlT2kLbS1o5pz/04eFnjTlH+CXvT3cWWHoHC6nNqCgAIuTFwOExRThazOF8oNcSUnfBy9ZKKvPCoUXbZaQC4xwVoS5tkABEwugGNb1s1O41ZkddH4ALuK/jvnSHcFc+xCEThk9AXnWaDmGdmq1GluYLgqfZZbZ5tmn7fkN/B2wRxhxpJPjXWHsu4nlOy9mj5LCs/zWzRO5bzuODfnEKALH6ygSCSIIXr52LM0bHUOhfl6cL71f7F9GaRPVifOGPHBEFNx/ThoNF0pwR9DK7JW/jOOq8/iMnvM4HhjMYJAI9ffiavQSiUTi7ExLC6ch4r0EGVLNYqTFYiv+h/dPN68wVYNrjGKhnjCA9IGTgHos540JpyAfN3pjRSlVa47NII3jyyioRsrsVlezxwEBxklxegOAxeJaRBYqXJdeyPmHxwL6/P+4s5ZGxftzwb+TqPu34+nhruSHq9sAgFwlKDioDuzsoDUUlCe0nZL0fdD+C/2rURwLiuxP20rpzg+20alPL+fCe//5IYN+31PBinlvFsPpCijcd4nfv/r1jVylHGhaTXT7e7Z59qlj1fHeBFEHUM5Rwf25nzJo3rMr6Ya3NtHLS/Zzfi8MBfDcj00K5fOxMaeW/vK/TXT5qxvoqtc2iM8b29uAoTMG2qohrN8OOmUgGgJ5yp+uKaRznl/Dx3Pxy2vp5ne20Jt/5HBFcolEInFmMG6ikCgMpZAr1IzZbG6XI50VuxEEToi+QnyIF108IZIj2L7fUX1M9yHaO+7IKRcqn3V1ZLDfia1w2wdxegPA6levb3Jxse6sqGsxZZceaJtzNCxNr6PGVjOdmhbCxdj6AhCW4TnDjS+ea9UCzyAst+jhijwuZwYWXH8fD7p+VsoJURglx8bYpBBKDPdjQx2U2f8Tiu7OApvijVB0tCVDiy604HIUzq42EDWFlISXf9nPfcKRx59ToeFzg2KtEE6gxCPqoahWS08tSj/ovMAw8c6yXNqSU8f3/2kjog8yAKBfPCILUMX9jz0VBxl+ofi/vzLvkB7xEolE4mzAEIsJkf9qlh+h+GJyd3M74YXv+hJ470Jn6GtGkLHx/jRtYBCnsuXVHL3jIa+8gcprm7XkYt22aMFlTp/f5vQGAKE6WsnqskH8z7Art1yZd+SU1OtpWWYDJYR506Aonz4VQoT8f5uQq+IRXIDcLcQtObsBAC9qpH2geBrywyV9FyimyImHh8Uqrtnm3Lr2wnodaTWYaU9xo8Pv1Mivuypoxd4qh3nrSG9Bb3iAtoUwknQG0RJfbijkz0iFQY0AO6gLADAfEQLSSCaRSCQHA4cKCsEiJcpkVrfs2AbPt/gLWdlZgdwIR2FfrBcGo8RF4yNYj9lW2HzUXds27itGGkCl1epeJP6p7pu6B0gDgMBkcV1rtVqbtmWVCeXxyG8sPDh/7mvgm/LMEaFcvKIvwZ5x8RdCsZrBIIFjteWqqftYDwdqAUCxuf2MgX3ufpQcAPUaUqNsef2I3Phlx9EbIdXES4szuyxah0J9dvFkTWYN5/g7mlBHwU5iuK/yiWhlRhUXKcRY8e8rRtMj5w/l2gvoIS5NARKJREIUFexN80bF8DisZk0JIe8WofjC663mblmHA63/oMt49FF5MdDbnc4ZFU6b8pupXnvkjhAYD9buLiQXF2uJi8WlRJnt1EjNQLDu9ZtqhOS3orJeQ+V1tqrWR0JDq4nDUmKDvWhkXN/Lu7blNbm0V/dUM9zKUYxisOg6M9Cd8OJGW7Ypg8OVuZK+BiLt0OIG4OUrq64fHtRKsPPKX8bSu7dNcji9ceMEZSlbnQU7G7Jr6Znv93KvcURgIJ1g4a2T6MVrxtLtcwdxVIBEIpE4MzfMSqGIIG92JqgZe967t5dzF002Cv2Aw/9d+q5aOD7R5ixJL9MesVFqf3ENCR3PQhbasvrVG5y6+r8daQBQsLjSIk2rgUpqmpQ5Paeiyci5/1NTT06//8MBTzAsm1CKu/KqqQX0LcVkabMN6s4MiqWgd/tpI6L4r6TvgWezLxXc6W/gvvbrZgLIa1y+t5I/2/ljdyUXWly5r4p0pjYK9PGgyQPD6MZTU+iV68bR2OQQZUmJRCJxLsYkhdA542Jt3n+Vi1EwAKBltrszF/8TFxkecsjOfbkGQqCPG0UHenIawJFaALZnl+N+bhNC12plltMjDQAKWo1luVZnbC6saDgiJRmDY2mDQQiRFpqYfKBFV1/DU8nrMZrVnx+Pzge2NADnNgDg6HEvT0uLoNQof9tMSZ8C18eekw76ogGxr9HxsZ7z9Aoa+8hv3U6THvuDlu6sUNawgfFhf1kz3f/xDjr/xTX0xfoiriUAIXBIbCDdetpACvU/tp7DEolE0t9APZqbT01hw/SRyML9EciIcIz1xbz3E4mJ9QIrebr1bWeEv5c7xYd6U1ZVKzUfQT0kGDd251XgWre6eVrWK7OdHmkAUNi+8LZWIpflGUXVpNXbel/3BHhZC+v0NDjKh4J9+q6XFdVNoVyYxYOudr3Y1i/cVtjF2UH4Hor4/GVGEuc8S/oWNgOAbbxBNMDI+GD+3BPswhnu9ZNdyK5jfRG75/14UVKnVT4RDYkLYGX+cFNX4KuqRj09/9M+NgZkVdja/41JDKEgX2kAkEgkzsX0tAgaJcY/FBJWuf4vjrGN67701bz3EwHegTAAcCetPn4e4B9JjfQhD/Fhd0nPOyKVVDdRTaMWx/rLsudvO/Iwb5UiNYKOuFgXZ5fUUusRGABQuKtBa6KYIM+TLoR3B3YNUQAQhtWuGNtaArpRmxkWQpW/wQ4DBncoirOHR9GElFBlrqSv0Gpso12FtnQ0GOjmjo7mzz0B9QJwbfHSDunCWz15UBiFdsiZP1r8fdx5DOmK7MoDffMvmDhA+XQwN8xOIe8O7fiOlkUbS9iiD66blcJ/e4OM0ibKrrDVgEEbV7QjlEgkEmcBxtt5Y2IowNuDnVvqBmHvbbaw9z6c9368gT4AYw+8//0hCiLC30PI9y5U1dxzPa2wqoEaWnRkdaVFyiyJQBoAOtBGbdvqmlubCyoaeqw24sHR6NtsFaT7+LOD0Hh7yJOawWXgPqbighxNVwe1wUqieMndOW+QDDHvY0CR3VfWxG3+MH6gdeO45BAOwwS4Xr5CaR6dFEKf3z2VizraqW42iPWtrKiePTaGEiP82AiJCbnxfz19IN1/9pBjqjFgHyu8xTZQfR/7gwnF8zoaPJenV7V72s8ZG2vbF7EcloFQeeW0JLp5TmqvRKHUtRiosMYWBTApNcy2XQeeC5wXnDso8x12ldv/Yepc8Rnn3B69AOMKagdI+i64XsMGBNGL146lpX+fTZv/PZe2PDuPVjw+hz67+xS69JT49udIIpEcnvgwX25LC8eW2tV/yIZovWuPGHVW8I6HXuDl2T/qRAV426KZG3U9S2eG/IvU7la9sbHN0yjz/zsgq091IGHKfDchsp7u4e4WN3VEghgUDj8qGMxWWrq3jsYlBFBSuE+fHkggjEPhgKAOQVzNOU8uYoAwm23HivQHZwYvcnE6KDzQixWnvKqeh05Jjj9avZmGxQdTXIgvBfh40IyhEVy13v4ZlelvEUpuZKA3Ld1VTuUNOl6vrsXI/e2D/TwpKsibxieHsod9VGIw3Xd2Gp0lFHHc//Dk4HlHrYEv16P97QFmifWHxgWxsrtsbxUV17Yq39hAgTy0goIyP2VgGAtLY8Xv3HxqKhXWatt78MOAMS4llOJCfVmJxn5B+Roitn3H3IF04cQBnI4Cgyn2BRX40fJQL7ZvB4WnThlk61jx4ap8MpgcK+B4ocP4gegGGCJGi+ONEOcGij7OW3KkPw0Tvzt3dAzdevpAmjEkktZm1rT3DoYh5bJTEig22JvPMYwVA6MD6PqZyXTayCh+Vrbk1tPvuysOaiXYH4GCPGtYJO0p1fJ56wl+4jwOjvalL9YV9dmuFOEBXnSvuMcfOX8YpcUEsEHHnoaCa4rnYergCPFseNCuQluLXolE0jUQB+8/J42Gi3eR+r3/JORDM8tG3p4eBxmznQkhHnB3MOgCPl79ow0u7PKrsxuFLOJC0wcGKXO7Rmcw0Xdr91F5jeYnX4N+Ue6W39RfCK2HSPN4B6KDQuvEiJCxeV8JGYw9KzABAbtZ10ahfu4sOPZ14A20GQGUGSoFA7qnOFarxUJtbfJ5xwsdUREXTRogi5v1MSoa9fTvHzJoY3Yt/zvM34sV5n9dPorumjeYxgrFGBbvbXn1VKEo/6C0rpVe+DmT6oQyDQbHBtCD84fwNDIhmDQ6M32yppCKhKJ+tGzJraOdhfX8GYrVHXMH0Z1iQjRATPCBdnlQLt9bkcfGCQwtcaE+dO9ZQkE7byhNTA2jFr2Z8+zL6g82MBwNEFo25dTS679lsxEE0QmXTomnZy4bRf+5YjQ9K6Z/XTGKIwOQy48K/wcbO62UJJT+a4XC/2+xnH2d+ePj2DhRUK2lhctzqUHb8xBDyYnljFHRdN6EAeTl7sr31DPfZdBdH26nuz7YxsYjjc7EAiLSUYYPCOoXgq3kAC9dO5Zev2E8R0Q5qW52woEB+fSRMWyoxRirZlD5H7I70mLxbnVWEOeBSAhEB/eXs8ARAGJQqGvpmXG6RWekrOIaWLiWTg6tl32WOyANAB1YtOAyI7ladzVq9a07csqVud2DgRLCb3/JF4U3HHuK3Ce14+nubksDsOBYVf5GOww4eoSLj4gPprTYQNtMSZ+hqEZLf/tsJz0nlOTcSk27t1ZrMHNhuv/7ZT/d98n2du+/HRgNbnh7Myvqdg8olJ8/0yvpkpfX0UdCGcqvauFxqkVsqzMwDOGX8LfVcOiYAM8plKs/9lTyvgAo81vz6mnVvmr+N8A2MO9vn+4Uf+t4GYC/67Nq6Y73t9LSneWUL5RrwPULOkmZjVrbu1kr9uNwAig88z9tLeUK/t9uKubIBQhyiIBAVAAiDHIrW+gHscyCb/eK/Tjw3n/os13007ZSKqmzGSOwDgyGpfU6Wry9jK7930bKKGlSvRDcX0G63ZzhUaz8I3Ll83VF9KO4ntvz62mbmN78M4dWZFTzPQnj0JTB4X26tZXkUE4fEc1RRMMGBAp5RV674w3k17vPGszPFKK01A47hcRhQvF1ZjgNQvztjdS8EwXe8zAKQp7tCbtyK6i51VBhsbTtWbBggQwF64AcWTtx6v3vjxYjw5JZo5MHPP6XUw8bGtTYaqa7vsimx85OpGGxfsrcvgtyfWARwxjv76N+T7DeaOYQJ08PD+716uz4eLjSb7vLWamzK3QSiUSdXDw5np64eAR9tqmqx2HwkQGeNH90GJ3z3Goq7YWIjd4mMsib3rt1EqduwJB01n9WtRuc7Jw3IY6evnQUC4rrsmrovo92sLFA0j/Y9cJZLJy+tzKP/vdbDntrJccHnGdEP/3jwuFcS8VoVve5hgxsNBnJ3dWNfL09lLnOib3jGXSB/pQG8eA3uWygf/nygcocx+BaP/zO77Q9q+w3dzfjdX/+3x0HvBYSGQHQGUtgSoa4bXan51day2oOVLZWCwiFRR4vCn+YxaR2kAaAcQ0hXxKbp/fU4VE0e1ikMkcikUj6J/BconBZZ9JiDkQ5rcyoao+okUgkB4PaQEg5Q3qoM+T+o/Uf3N5ens5dGwpjItKBoQ+otQZCYWUjpedVmK0u1o3BxeF1ymyJgiwC2Imi1R9bkk85112Mg+elxIS6DhoQpnzjGL3JQkvT62jGoGCKCOgvHnUX7vsJC5qHu7pvARg8uBCaOF43cazOHk6I1zvC/EbGB9FP28rIIItjSSSqRY1FABHNPz4llOs4YHyvaNTRzsIG5Vvi40X9B3TCQJHK91fmc+eIY2Viaij986LhXFjyLzOT6OLJCTRcjKPNOvNBtTnAaSOi6NXrx9M105M4HcVR4VWkJyy4bCT9bf4QOnNMLP2wpVT5xsYlk+PphWvG0oTUMC5ICa6bnUwPnD2Ebj0tla4W256WFkH1WiPXA3EEWm+ilghSv5bvreJ5ODf3n51GtyjbmDIonCrFeapstBX07Aqk1vxlZjIf/x1nDKJrZiTRhZPiafawKPLzcedUI0dhuRFCwfzPlWPonjMHc8FSpApdOS2R/nnxCLpR7N+80TFcUPTssbFckwP7hLodYFB0AJ/nq6cn8vxxyaGcjiTpHaD3zRwaRVdMTeSULPXbyeD9N7PSixRRleq9PQKRsXgn+Hi6c32o/sQfGba6RPNGdN/a+qf1mbQjt0LjZnX9vyUfXJunzJYoyAgAB+goaJHRYG7YV1RNRqE4qg13oQCi96mprc0pQus8lC4AbSq8lkcKLjdOQ2SwD914aorMjZVIJP0Kjd5MazKruQ4ECv2dKRRIGAPQ8hHFKRHKHBbgxZ0pYMRAfY1jwc/bnV64egwtvGUSK9yIOECXgWTxmyhE+OZNE7jzRkeg6CaG+9EAsWxarONK1Rh7U6MCuHPGqISD1wfYBn4rPsyHBscE0Pt/nUz3npnG3TKwDibsz8vXjuVih45aYeI8YBsDxDZQGPTTu07hdrCjEg9sA7n2b9wwgc4aE8uKUWewnzAkfXPfdKHEp3GbOBwX1oWCPi0tnB49bxi98pdxfMydgeEARUGx/JDYQP79+88ZQkPFZ8xDa9PrZ6XwObVPdmDEiQryap/vKNpDcvSgYwsMOcirdoYgSVtbaCs7vpxZ+Yfcbza1cTE9d5U6AVv1Jlq9u0BcbWudpq1lizJb0gFpAHDAplcu11ld6cvs0lqqa+p7OZDHCsY9Ly5+IgYBJ1CK8XJzd3UVii+iHqTHG1V+YfmFxwUCmUQikfQnUORvR0EDGzTRwvGmOan0xCUj6bXrx7OiWFavoxcXZ9KXGwqPKfcfyu/V05I4bQqg0OD/fs+mV5Zm0cIVebRD/Bvv08hAL/7eEd0pGj3RQUL8PDlSAFXa4e1HMc2P1xTw8cPjDiX50fOHcRh3Z+zbjw72oScvGUEj44M5IgHFLj8R20CLRLwL0EbxCfH9OeNilTUOgFah/71uHCWE+/K53FfaxO1E0Snj9z0VVNNs4HfsKYPD6cVrxjgsMmvfDxgSrpmRzL+5OrOaPl9XSHuKGmlPcSO3BX3llyye7GzOraX/inNtn79wuXTi9Ra4L6+fncxdMrjyvzJfrSAfHDKgq4urQ0OXM8EtssUVR+//noxB/ZHd+RXUoNGRq9X1uy2v36u+fO5eQBoAusDSZvm0sLzBXFzdyEKG2kD7EwyEeKFjYFQzCBP18HBj97fNAixBrh96ac8XAh88NBKJRNJfqG8x0NPfpVONRs/K5zljY+msMTFcE2DJjjK6/5Md9P2WUjKYjm28h2I8JilYvC9dOR3ime8z6INV+fTZ2kJauCyXHv1iN/3lf5toU87xSy/FOA1D7fKMSm5ziJahrwql+JEvdtFHq/OVMF43juiyh853BgaKlEh/LgB75/vb6D8/7mPF+uHPd7ESjm0gguL6Wcl8zHZgTLlJbBeFF1FE8oOV+fTApzu5K8n/fs/hYrK3LtwiFHXb8UP5v3lOCn92BFqcQt74z48Z9OQ36azUP/T5TvpqfREbAT4T+4LJLpHsK2vmLg/2+cvSZfh/bzEuKZQuPyWRvcHOIBZx6z8x2WRftaq9hwfivq0LmAvXfVAjGGPS8yq5yKEY2z5RZks6IQ0AXeDiTgVGi3nf5sxScQOpb3TE+IcoABybU6QBYNB3deX2L2o3ePQEnAIh87HgnCDDKiUSST8CCvllUxLblVUYAcDveyq57WNW+cEOH4Q6r3ryNNr877kOPeVd4evpzt5zUK81UUmtlsdOAKW5ullP+8Vvde5C0KuIlzXy5l/8OZP2C4UYv8W/3aSnL4TinF9tqy8QEeBF04dE8GdHrN5XTS8t3k/ZFRruAINtoEYCvPn2lpgx4lgnphzIq0Xo/mCh1OPsZldq6PP1hVzvoGPLUfw+jAn4DJCnj5QFR0DW+GZjMf0prlOD1sgOCNQekB1pTixofXrDqSkU4O0hroEyU9XA+dPGziBnb/3HkRBC7kcNEpwPNaLRGSmnrA76zUYKKdmvzJZ0QhoAusDHpNeQ1XXNhr1FVnurDLXB1j8hzKASqNrBMOcthDlWfFVo0DkaEPYX6OtJd505WEYBSCSSfgE84k9eMpL+MiuJfIQwDyXcoGgxUwaF0eSBYe0GATuQcxFKD6E3rJtw/c5o9ULpV5Tj2GBvump6EtcEOJFA2f56Q5HDIn1NrUZam1nDHnOkK6TFOla8W41ttGhTMYf/dwbztuXbPPjoB54c5c+fcQZRoA9FY8GfuyupudVxUciy+lb21gMYW1AbwBEwOPy0rZTrN0hODngWZg6J4LoTkAGcwQFkUY4TTi+V6rw9hrt/iUtuSwNWJ7WNWsorq7eKy/7B6qeekoNNF0gDQBf89vq9BvE+XV/d2KLZknlwdV61wKHx7m5kFMKTE7wDuNiJm5sLRz1IbFEAEABQSOr8CT33ikkkEsnJ4uHzhnK4P5RVhMXf//EOWrWvmoV8FL175PxhXNiuo5yPAnh2yusPrtjfHS2GNlq7v5o91PCa/vWMgfT8VWPYaBoTYosMON7g1dxVtxbUAIDyjZxedLiB8u0IjPXGLgz9CO3HOYEjAMoRUgEY8bmjIr94R5ny6VCaWk2UU6FhJQuFGVHA0BGNWiMVVB9bUUbJseHv7UGXTkkgfx93vn+cATh9YBNE+L+zgy4IKBiq5gLQO3MrxFijL7NazKvFoOYcN/lRIA0A3WC1WtLFnVO1dPOBojRqAi97GADw0maroMrBcIfWLxZZDLAdhIHCEIR2UcjzlEgkkr7KWWNj6PSR0ezh313USE8t2kt7S5royUXptK3AVpAPleKfunQEF6WzM29UDP+FJ3yLkq/eExAui3apCLXXm9pYwZ6eFkE3zEqmT+6cQveeffKjpzCGH6sXl4vAOdhEROCBd0JDS/eRkDg/ECNwDVSsW/R7pgwM4zaaZrPNuKR+bMX/4ABycfIbEzWwMNm6IKj3XKzZU4DxbKOLi3eNMkviAGkA6IbwsuD9ZHXZm1FYbS2paVLmqgtUQ0VBFIOx7/V7Ph7gePEScIbuBz0BQh8KAoYFeHJuLLw3EolE0he5dHICK//wWr/xeza1KHnnCCm/5Z0ttDKjipXZYF9PevryUTQ1LZyCfD1oQqotr724VtueLtBTEIL/xm/ZdMkr6+jn7WWcEgClO1IoxzfOTqWP7zyFYk9QNMCJxsmLpasOpMHcd04af0YVeGfALuuhHbSzSzdoaw75V81dECrqNLS3oApevnWzgwtl9f9ukMN7NyxadBluoq/Fy964ZnehMlddQJhCOJDdMqh2EPaEFwEXP5SpAAyEWfht5o+Po+QIW/6nRCKR9DXsirbOaKY6jeEQFQaRACgwByMAiuKhPd4TF4/g9TDO/byt7Kjzz0tqW+nxr/fQPR9u49/Zml/Hnve0mAB67MLhylInHqQm2AV621h+5CDsH+lxoGNUeF0Hr390cPcRYijICHkCYgQiLSR9C9wj956VJp4FX/F82Iz/aocL3sH7L47dzdW51R2MDTAAIHVKzefih7UZuLdrXCyWbQsWLJBCfjdIA8BhaLV4/2q1Wpp351WQXggdaoSLAYp3PwYHZwDhT8DWCkUCIDAPCPWliybF8wtCIpFI+ioQYB1FsCIX/dkfMmhzTi3/OyHcj3v4QzEtrNHS+qwaHuuOhQKxnV93VdDLS7LYKABQ9X5g9AHjKYRte1g+OhYcCzhMny7adeHdjdZ7OD4oO/VdhOnjXHl3kf/s6+VOqVEBHAmIfW7SKtGAYvfLlAKI4PRR0cqnQ0FhxmFxQfw7kCMqG3peZ0FyYkBxzFnDIvk+OVpDUX/D3vXJFvKuzHRSTGYznws1F/9r0Rlp9Z5CslqsVQZvt3RltqQLpKR/GLa8fm2zeBEuKq/VUHmdOqNJ3N3cyF0IVCgCdKy5hP0BWIMxIQJA1gKwgcsOoeDSU+JpTOKBglkSx0DgDvb14D7ZaJUVF+rLf1FHIaCLXtxHCqJVIgK9eLtRwd7inj1yCQb7adtHX95Wfwa51ii8hvOBsO6jBRFP9u0gJNbJ5cJ+RYVSCR/e5rPGxDpUrtGv//5PdtK6/TV8bW3KMXG7PijIvaUIoI2d3dONbXbsLd5qMJPBZHu3pEb5H7KfqCVw8eR4Su1gNOgKrHvtzGRKjvQ/ZN/xbE9Vah2gyB8MHI5AO8NrZybRgDDfQ+73AeI5GJccwp9bDW3tHQEgCfyRXtkuE5wtzjeMBY6A8cN+LBWNOtpd3Mifj5UhMYFOr7j1BuhcgfsN453RSQr/saGjrU08/67tTh9nBecC8j3GQtRCUCs7csrZCEBW1z82vHizRpkt6QJpAOgBLuT2fnVDizm31Bbyp0a8PT342Nqc5OWA4wXO0AKxp8AzhpflE5eMZIVR4hiEwl47I4levWE8fXPfdFr88Cxa+ugs/vvVPVPphavHcKGyYyUq0JsW3jqJfnl0Nn15z7SDKpn3lFgh3L9322TevzdunKDM7Z/MHxdHP/1tJv3yyGwO7fbyOLrXFxSZ7x+cQUsemUXPXjGKPLvwrkr6Hj9sLRVjtu0dhZZ8t5yWShNSQtsL8cETPWdEFN171mBucwZg2IQSiUKAeDbPFNe/p4X7YGhCVNSMIREHtf/D9kYnBrcb1aoa9RxhYAct+xpbbd54LAcFPtTfk6OrJg8KowWXjqR7zhzc42irUQlB9M+LhrPRI0xsB/c+ihE+duEwNgKAbfn1XBDREdjfSQPD6HGxjbmjY9pbIqJbAroqoHsC2JpXR9kVB+TmrPJmru4PBsUE0D8vHE6nDApvN3YMjPKnCycNoKcvG8VGDdRm+HRtIbXojy1aUqusPyQukKaI38N5Gio+j02yGSokR8ZscZ1hKEK9H5WKsIfQZmljI5a3l4fTG3kh22EchNyr1nOBtN7N+0pIb+C7/BNltqQbpOTTA9Imzqk3uXic5evtETdhyICDXtp6k4WWptfRjEFCGAhw3PqmP+AqFD+TUhyJq6XyJ/UCAUYMElwgxk1cTzVXRD0S8MIMFcIhckI3ZNc6RUTIkQDP49/mD6UrpiWykcRTCOLoxY3+2MjFRYslVCFHlWUUC+uoFBwpEMqvmZHEgrqruD235tVTbmWL8m3PwLU8f2IcBYj9gnfvy/VFyjf9j2lp4SzE4lGF93VFRlW7l/VIgCdsTGIIjwHwhv2wpaRdqVQbwwYEcdjvnlItC4A9wc/LjQZH+9IX64rYm96XyK9qIV+xfyPig7k//RihEKKN6Vyh3J8/cYBQ1gfQOWPjaEJKGD+PUMRf/TWLYoJ9WFlHmhMUSiixeD7hre4O5Es/e8VoNirMGRHN5/I08fnyqYk0f6xQxsUzamqz0Nt/5tK+0gPKN+7PoXFB7P33Eu/TkfFBNHtYFJ03Po5brg4X/4aYWlava2+Zh210ZFxyKIdtYwyubjJwmsFksd9IacB2zhPbwTxQWt9Kj36x+5DrhXMzKtHW771e7FNaTCAbIA5sI47D/0GxOB9//3L3Qco7xgzIO9gXnG8cD55DGDgvnBTP07zRMVx0Eb/xmVD+McZ0vNdgRDlTLBPq70U1zQb6bnOJ8k3XQNFPjPDjiIMpYn/PEL+H8wajzo9b1dmW+XiB+/75q8dSoI+Hase5zrDHW8l39/J0d3oDgJHD/4mEDqMKWfePjHr+O2+ErbgrqGnQ0ndrMqhOo904K7j0hdWrVzvHzX4MyAiAHhBQGWMWA8rv27PLSadXZ7V8jAnwhJnEoInB0xnwcre9GJyh+GFPgeAGgXOGEHRHJAQpcyV2IEydMSqaw3Kh+C/4di+d9Z/VdN6La+nil9fRXqEE4PzBEwlB+VjyfzVCmIdHDwJ5UW0rbc7pefuy/sQFQnFb9eRptOap0+ksoVR1BfqHVzfp+XzsKW5ko0tHoOzYtwPFtyt+2lbKih+UpXVZ1U4jFKsBKNvvLs9jJdKuqOJZg3cYymFqdAAb6ZCHvj2/nu77eDt9v7mUbnp7M23MruX18f0wsTzWOxwWMR5iHShPQ2MDaOaQSKH8xrCBL8Tfkz3VC5fl0pJOPfLhCX/5l/2ULu5TKMY+QpGFBx2KP7zvMEz8+4cM8XzbQuW7uwNxf361oYgyxNiCWgADxTHi/sbvY7yGkfGBT3ayQaMr9MY2+nJdIXv34anHvmAbMD5gG7lVLXT3B9uoolPuPr7Dbz/30z6qFso7gCKPaCScbxhUMMZhrHrrjxxauDyXj70z9uPr6ZP22m/ZHEGBsRRGFpy3mBCkQUmR9UhAyDeipRAlgvvQWUY6W3qnVci0UvmHOG8WzySeUzU7ukprm6miXiPucdcvZPG/niEjAHrAvn2LrCmnnE+tBtP5SeItNDAuTPlGPREAAIOD0dTGnjF4xVWPOE68JEzIE5NRAO0IOYE9xhAUN+fWHZWXVa08eM7QduUSHjsIxxCsMKEAGVqMwcOIly3mIQ/5aMNhUa38lx3l9MHKfFq0qZj7bB8pEPDR3QHXE/vXFyMAEMI9Y2gkn7PdhY2sNDkiv7qFw4txPhz1ch+TFMwh0gjv/lko+VVNtnzxzsAL+blQhj5clS+UQvWmdQG1RQAAgxBm14rnamdhA1/j0jodldW38v0BL/zyvVXs9X9f3Ce1SqcArLNyXzXVimuPY4IijJaB8NR3B54ZRN7UtRioQGwfijv+ZlU00/qsWvrv0izuOuDoHtIazOytxvPfKH6nuLaVf/fXXeX0r+/2UrpQ/rFf8FJiv7E/HbFHAGAcwXMLw0eL2CaOCcUHsc6yvZX0nx/3iXPgWPm3RwBAKf9oTQE/OxhX8AygJSKMCr/vrqDnhYJf2cXzgkND/QREyuCYyhvEORfnG+cBBoyNOXX05p859OvOCo5q6Azeq0h/QNeGneL5RqrC4UCthj1FTWy4wH7lVWn4Onwunv/DRW1IbKCGzMWT4jlazUX8J24BpwAyndFkYmMRimQ6u1yHNFcYRH28PdkgpAY6RwDAULtsex5tzSypdnUxP1Cw6ReZ/98DpMbTQ2bdvXCAi5vrd4Pjwya988AFylyixlYz3fVFNj12diINi/VT5vZPMHBqdEZ+mPx9vKAfqx4Mjq16I/dG9fTo3wac3gQvClchOr+1LJfeX5GnzJW8c8skDkkFM59axgpCRyamhtKL14xlL9/uokZ6+POdrDScLJIi/OjtWyZyCDQUkHNfWK1803e4ZnoS3Xt2Go83r/ySxcr50XDu+FjORYYB8y//28jn39lBugPa4H22qcqhZ9YRkQGeNH90GJ3z3GpW9CQnh5vnpNLdZw5mI8EDn+xgY+KR8tC5QzmNCEaIez/eTtuEEi1xDlKi/Okl8S5KjvQT95Dz5P6bhPKPfHBfofB2TNd1Vlp0Bn63Qqa31+7o7zz4TS7fzy9fPpD/bTCZ6Z7Xf6HskppP/IMsty9ZcJt8cfUA+XT0kMjK4AoXK2XmltZb8isalLnqApZSDJgInzKLyRng/rA45jYLH7fEBoxA8CDcdtpAzvuUHMqFEwconw6Allz2AmPwWh3OwyiRSCQSSW8CA/45Y2PZAIw6J86i/EOGg/KP45fKv83BhfOBTl9qUf4dUVHXQnmltRYXC/2+hMpPnseln+EEPt7eY/Z9710tnqG3r5gzyv+W+RP55KkpAgAgH7651cBKsZ+3c3jEccwteiMXQvT06J0WbmoAL1FPNxfakldH93+8g8M/nZ1zx8dxBW+cG4Tw/vXdre0h/sgLxncoAogw46e/28vhwUcL2gmiSj0qdaMGwHkOvPcwYA0bEEi3zEmlUYkhXHDLaLKw8eHdFXkcIv1/1449bAQACm7BoHH6iCgaEO7HYxtanCG0+PstJbR0Z/kh0Q7g8qkJnGOKkOL5z6/mXOxrZiRzWzHkWKM1WXFNK322roB+21XB4cd2fn54JiWK3+oKhKw/sSidlmy35VfPGR5FT4nzixxuhO+//ls2z3/rpok0Nc3WCq0rkKP9j6/2KP8i2vivM7g423viHCFvuXMdABReRAeF288YxAXJwgI8WYDSiGudIa77O8vyKLuiuf3adwTXDZXf75g7iFIi/dkgBO97eYOOUxfeWZbLYdwnAhkB0H+REQCSo2X4gCB659ZJPI45SstQK2aziYv/+fp4SQOAoFVv4hTXQF8vVdXP6BwB8Op3G+in9ZkFbS7Gi9e8fMdOnik5LPIJOQL0LtZfxV1XuDGjmOqb1SkYQfFHMUBYDnvSIq+2tpb+9uAD9MUXX3DP1f4IjtnLw52txzIK4ABQwCA8IIf07LGxrPQ6OxDC7YW7UOX76ulJ3J/71tMG0nNXjWHlH4ryq79m0+p91bzc0YK2/8hhBP5ejsu13Dwnhf534wQ2EgQL5R9XCC3CkPv9vNif+85KEwqo497ddlDJ+/UbxtP1s5IpXijkUNIbWozkKZ4LVBlH1wMo3tHBPsoaB3ATSjEUYxTqQlu2V68fT3NHRbcXWMM20CMcRoJbTx94kFCm0Zn5d2BYwsscYioUFczDhLxpUwel1d3dVfwWl+44qI0bjC1YvmO+OoqS2beDqbOi7unmxvdzgA+KRB18X6P2BdrLfXj7FD4WKP+8X2J/0B0DNR7euWUit0/rXEgOVcv/ceFw+u9141gIx75iPRSSg7HjEqGQ456RSCSS4wHa1D556Qgex1A/wllACiucOR5ClpPKv837bxYyOd51ai6eWVbbTCt35SPMZYeXi9bmFZD0CPmUHAGbXrmlXgynn9Y0aWl/8ZFb408UVVVVNGbMGBo/fjxVVFQocx3T0tJCN954Iw0bNow+/vhjnueDHvniQDF4HI7GxgZ69dVX6b133+23BgBgLxbTn4/heAABAkocCglFBtr6TTszUO7RixxKq7tQIK+YmsjK862np4rz48UVue/8YBv9uKWkxx7XowUtvJA/jwrlMNasyaymi/5vLd2ycAsXSYOCOzE1jILE912BAnHomQ7lFB7/F37eR5f/dx1d/cYGuhGV03PqhPDgwn2kHxIKb1fgXNwmFHzUPkBxNngssR/L0itZuYcn6rIpCRQXesCIgGXwOyjshZSjtjYr5/9jHqZr39hIa8UxHY7nxT5jeXjy7cXYnvp2b/t2ML35Rw7P7wmo8XCVuN9hUMH1fuKbdLryVbGd1zfQHe9v42sMAROtzXD+OoIoCkQq4Nyv2ldF1/1vE693+X/X01t/5lCBWBepNRLJ4cAzDaUGhUXtffGPFDxXeCRQQFRnkO82tYNx57bTB9Gg6AAhvzlP6D+wy252o7mzAwMAxg8f7+4dAP0dFP9r0RlN5Oqy9M//e+jo+y47IdIAcISYvU3valuNTbtyK/jF3Bfx8vKi4OBg2rFjBy1evFiZ65i8vDxau3Yt5eTkUGpqKs+DgIreqfC+Ha5CNr7mqqtGI//tr0D593R343wpq1VGAXQEUQCpkf70l5nJTm9Zx/OAUHZUqsftjurW8PqDP/ZUsPJvb/1lJzLIm0PwoajDI9wbwAM+Syjl/t425R+h7A9+upPyqlo4zPyeD7fTiz9nUoPWVgDIEbiWSGlAD28oCEhZ+GJ9EacKoD/57qIGuu+j7dwJAmPCaUKxRd/1rkDEwmdCgb9TKMkr9lbxfjz02S76bbfNCInQ/etmJfNngPQE/A6UbB5HxH/4jHk8NejYKHE4UDEcyyNiwE5Ns23b9gnb7Qke7q50x7zB7MlHRMFd4noifQCh8NjOppxaeub7veI3DSxoXjQ5nj1udtJiA8Q2XEgrlK1Fm0q4ejrWQ4s2GCgufWUdvbo0S1laIumaj1cX0Pi//06zFyynXeJZPBpeXZottvEbzf33Su4aIFEvGOanDg5no6TViqr//VceO3Ks7LByFzKcq4tUayCL43wgGsLNVb3nA+nKiMgWcrvGQj4/K7MlPUQ+KUfIuufuaBDK4qdb95f12TQAPz8/mjFjBue0v/vuu6ycOwKDxObNm6mkpIQmTJjAkx0ItzyIHGcvZl/CQ7w8oCyZTDLXvSOQIyBMXDIlnuaOjlbmOifhgV5039lpNCI++CDFGkroy79kOWzH9c190+i3x2bTnfMGsZGpN4gN8WkPMYcijRz9jhEHMFR8uaGIW4Qhb90RIxKCOL8d20B7srWZNayIdwSGgY9W5fNfLHf2GMd9+rHer0LRR2tEDulX5mM/4H23tzBEkcS+zFljYtqLXn68poD2ljQdck6QR70+u5Y/I3ICobZ2OJJI/IexE4aZjmA7mHc4o6pEAnCf4H6xRQIoM4+Qg7ahzJOoE9R/uXJaIkdhofaKM2Ey295xeL92fC87K7bif1aOvFMze/MrqbJBQy5Wem/1y1fbXsqSHiMNAEeB1Wr+rKS6Ubsrr4IFvb6Gh4cHTZkyhUJDQ2nPnj2Unp6ufHMwBoOBtmzZwn9vuukm8vY+4MlCKBlybtFew1kEBxwzjAC2WgAyXLIjCCd0d3Wlu+cNbu+D72xAsPrPFaM5jxve7H1lzaw4g6ggb3rsgmHs7e+M/SWM3PzeEk7goYbAB2B0QFi6I7B/LXrH3m94/hGVAPaLY+mqyCPm20OQI4IOznm3A0Vj/f4azr3vTHOriZp1tvUD+ng44swhkexJwzlDDYeulPU9SgSIv7gOHaNi0I8eghfujzvOGEQTUmx9iiUSieR4cuW0JJqUGsYRe31QLD1ucOV/ofAiz13Nue5HAuR2vJdQ30qtGM1ttD2nnDRafbObxfKmMltyBMin5SjwcLcUiPF1x+9bcljYO5HA4ACPfmtrK+l0ui5D71EDIC4ujvOili1bpsw9GOT/L1++nIKCgujiiy/meVgeBgFMZqOBtFotNTe3HHGIPwZl7CN6sjoC28P+Oyq6h98xm82k1+vbjxP701WBPiyP38FyWB7rYf2jwctdKChCS0MlWckBcOVN4l5HIbhrZyQd5PV0BlDo7slLRnJOPULqft9dQTe/s5n+uzSrPfR8WloEV+PvqOROGojlbVo/QsGR594beLm7shEAoEPA0YBteIoJzB4eRd/eP83h9Mxlo7iyPQjz77ozCArdOaJNPJ8dw/P7Mij4B+DJf+maMQ7PByYUTIQxB9PkQWF8f4Av1xdzBwZEAYxMCKY3b55IH9w+mc8vzrWymEQikfQaeC/ddGoKuYh3zYmWSU82kFkhA3p7OJdM0hWQXZHKCmeWmlv/afVG2p1bSULq+Kk8JOTo2y05MdIAcBQEF4fXuVhdVu/JrzTtKzq2St9HAga6P//8ky655BIKDAxkD/8FF1xA33///SGKNpR/pAGApUuXCiW+mT93ZOvWrVRYWMjKv6+vL2/j/fffp9mzZ1NaWhqFBgfRgOhwiooIpUvEMosX/9xjxXpvejoFBvjTgqeeZOW9I/idu+++iyLCw2jDhg3KXBs4xk2bNtE94vuxY8fwNrDcnFNPpXfefptqag4uvtiq1dKPP/xAV1xxOcXGRPPyI4YPo/vuvZeqq4/82nD9A3QEsCKEShoBOgLBApEAyDE8bUSUUxUzO31UlBCyQlmBQ5G7l5bsZ6/4+qwaenlpFrfBg6KPtmv3np3WXh1+RloEz0cI/L7S5i6V5COmw6k/EsNcV6CA4aCYQIcTWgTaDQXIbVcz9tMK70lShL/D84FpQKit7gNSYxq1B8Ze1B649d2t9Ouucm715+HmQuOTQ+nla8fSl/dMpXPGxbVHXUgkEsmxgi40/7xwOHt7O7czVTs2Oc0i3k/uqvZ29xSIAnqTmRV/GADUjN5opoLKep3FYvly31OXOvY0SrpFPjFHwaJFl7VZXV1+FR9rv1y+2zbzBABl+eabb+bCflCU4en+9ddfOXz/B6EEd+aqq64iT09PzvHPz89X5h5g4cKFrPjDAIDlsL3ffvuNt3366afTM888Q0899TRddsWVtG7dWrrpxhtpxYrlytrdg20BoxEFvjq/lKxkEN9jmYb6g/sSIyXhL9deQ78sXcrGjW++WUT/938vc12DBx98gJ5esICamg4UM/rss8/ohhuup/3799OLL77Ey99xx51iO5u5G8LRAAMACskgrKw3lCs1gSgAeEfRn3pUQrAyV/2ME0qcrxeKRFppnVD6a4XCb+enraX00Gc7qaJR124EePziEVwwb1xKKM9DjYC6E9T7/WhAuDuKCB5ueu1X5yhgh7SH53/a5/AcdJz+JqbleysPShVAtMNTi9K5ywEK/tnTRAZGB9DjFw2n62fLYpoSieTYQarRbaen0oBwXw79dzLnP7WZbbVpvA/T6tZZQOE/yChsEFG7g0a8c60W2uLp6bZb3ARSUD8KpBRylFQFFG0Tt19OXjk6A54YPv30U1bmOwOF+MUXXySNxiZo2pk0aRIlJydTUVER7d69+6AQerQH/OOPP2jQoEE0ePBg8fy4kL+/P33wwQf0+++/0+uvv04PP/wwPfr3R+i5F16i226/kxoaGuiN199QtnB8uPuuO6muro5e/e+r9OSTT9FFF19MN99yCy369luaOnUavf/+e7Q/M1NZmujHH3/gsH8o/TfceCMvf/c999Dvf/xJQ4d23basO+wvFEsbagH0ksdWRcDLEBHoTQsuHek0qQDI44dVHQYhg7HtkNxwRAU88vku7vmO5WYMiaBnrxzNPfCxJHLGcyoPfj6PBaQS2KMJYkKOrj0jQvPtx1FUq+WWfYebMssOjSRSE0az7XygAwoK/Tk6Bx2nlRlV1OKgyKJBrI9rjq4It727hd5Zlks6cd/gPjpjZAwlRfopS0okEsnRMSE1lE4dHsWeX2cL/Ue3JjirkLYpW6vaMCF1VdwG3k4gl4nDhIdufcjEwKPz9EmkAeBo2bdgAZLiF1ot1hMWE9tVLj9AiH9nA4Cbmxs99thjrMSi1R9y5O0sWbKE8/BHjRpFsbG2yt4wAqB9YEhICEcGICrAS0zhYSE0ecopFBoWRnl5ubzs8QCGBxQsRArCzFmz2osS4jhQp+Cvf/0r7/PKVSsPUcw14vjtqQYogohjcEc+/1GCYjJubi5cXVZGARwM5AxEAiSG+3EkgD08XM1AuMJdwIYyH8fW9d1FjfTyL/u5Kj++jwvxYYUPit/XG4t6VUBDlWe90iIvNsSXfD0dh/uhKGFXlYBbDWYx2baRLBRS9Ps/meDXe8trgfoIR7OlnCrbGBrs58nt/Y51b2AsQ/QHDABb8upYUA8P8OSCkhKJRHK0wAj/6HnDOJrI2UL/Abo1odOV2kPdewrkC7OQi72ELKDm3H87Lm5uTeRiXb7ossvUnZd4HJEGgGPAv9X6g9XFdb/yz+NOTEyM8ulQoCRDYe/M3LlzKSIign7++ef26AF4zD/++GNeft68eazsdwSe/p9++omef/55evDBB+nvDz9MH33wPufbZ2UdvxDgVatWsbJdUFBAzzz9ND34wAMHTYuXLOblamtr25Xya665lo0DL774At155x305RdfHFXuf2eg6HkqRWWOtqCgmoHAgfzns8fG0vQhEap/4VQ06NgrDAUVHlyEczs64jWZNbSnqJGNBXbQkiclwr9XK+AjBaG4zlb8Dy0BzxLXobPyPHNYJIecd6Vsojc90hYA2hpOGRR+Uq8jvDgRgY67DBwpc0ZEHVVO6Jfri9pbFj583lAa3IttC+1jFkJ1cU9IJBLJ0YBx8t9XjOKivHgXO5v6D5mMc/8RmddLRuP+DheuFjeCt6e6a8zguuNd6ubq1uzXat2kzJYcBdIAcAwsWXhbq5uHx/vKP487N954o/LpUM477zwuCtgZeMLPOeccLp6HAoIA+fJIC4DiD297R+CFnzNnDv/Wk08+Sa+88gq9+up/acnin9rz+o8XCP3Hg40ogNdff41/t+P0+Wef8XIwaEBBB5dceimnB4wbN46/v+uuO2nuGafTJ598ckjxwSMFlmVEAmDAkakAhwLBA97wv54+kEK6qQ6vBn7dVcEF3kBKlB+9dO1YuuestPa+9mEBXlyF+Y0bx9OMoeL+FPNgkUeIPYq+3X/OEHry0pGUEN47od8oOrg9v56NMD6ebnTznFSeYASA1//R84fRgktGUnyYL++HI9CVAL3/oYyiJeAjQuG97JR4ToHpCDzhd84bRK/fMF6Z07s06UyczgDjA8JZ0TkBny+ZEk8j4nvecnJlRrUYP2yf546MprPGxlCAuD8vmjSAC1f2BLRUXLy9jD+nRgbQs1eOYgNXZxB6+9C5Q7nrg59i2MF5f+HqMfSvy0fRqMQD9TFwTc4dH0ejEkL43FaL+6hW0z+6Ikgkkr4FZJKbxLiD4qIY/53N+Q9ZDKH/6MaDXHcJ6/3c+o8NIp1f4CoDjhjbe961DToYz5QcFdIAcIyExKV8h78nwqNz+eWX06233sq5+gBKMIrjQWF/9NFHORyqM4gMgAEAf9955x22nMLTDi/6tGnTuFuAHUQI/POf/6Q9e/bQGWecQevXr+doAYTdL1nyC4WGhilLHgnoSduzN5SHMpgjn79Vpyed3uBweuihh9uPFVEMs2bNph9/+pl++nkx1z0oLi6mu+68g77/7rtjUtwxjPpwcRnxkhUvHMnB4KqazFYaHBNI95w5WFw/9Q4n6O/+zPcZXNkdJAjF+obZyVzZfft/zqQ//nEq3SXOwcj4YA7JRBrAv37IoK82FHOoPZTE00dE049/m0H/vGg4b+NYgGFh0aZiyq/ScEoGogD+esZA2vLvefTr32fTFVMTKcjXg3YUNtDWvIMLbdqBYeD137Jp1b5qDh2EceKR84fR2qdOp8UPz+Rp5ZOn0S+PzmbjAuoaHA+25tVxhAWAweLtmyfS1mfn0T8uGM6RFj0FufioxQAQwv/0JSNp1ROnc0HGS6ck8PyesHB5ntLn30oDowLotevH0x+PzebzseSRWbTh6TNo4S2T6OrpSazoeyqRBn5ebjRI7O/8cXH00e1TaPnjc3id3x87lZ6+dCSF+ntydAGMSSW1Wl5HIpF0T3igFxvXnK31rCMgk0xMCaUzRkZzyz9EEzkbkOkQ8+Dj5XGIsdpZMYr3Cu4ET3c3VZ8TvJNR58D5Yl6OD9IAcIy4u/lzfLhBPICdC4P1NlD8EZaP8P377ruPw/NRtO87oegid98RMBKMHDmSC/1lZGTQunXruNI+vPm33367spQNtASE9z0lJYW3O378eM7DR069h4d7+8ByJMdZVV19SItCrO6oLeGkyZNZsS8pKaaWlhbldw+dOhs67IaQs846i3797Xd6+52FPO+LLz4/ZsUdv+UlflNGATgGyie8EOdNiKMrhdLZWzncfZGN2bVc9f3nbWUcPo9K8The5M7jqJtaTazMfrAyj+54fxt9v7mEK8n/+4d9tDmnlpU/LN/TWgC42+yGRaP50HuvuLaV/v7lHvp5exlVN+nZIoN9wToo6ve+2I9Hv9gt9lXLz5yjFoR4llHN/q0/crmGQbPOxPnzMAZggtDdIuYV1Wj5dzqDI8G2cQ842kdGfG8/ZkfLVDbqWeneW9LINQns57SuxUgNYrJjEduwbcXxsYAXF2fSJnGucW0QGoqholln5miJjtjDCA0mCJMHg3P59Hd76bP1hVy4sdXYRhFCAcH5QPs/bLex1cjf4Z5AjQeAXP/VmdWUX93C85B6gXXQElKjN1O6OL7Xfs2mL9YVHvKbEonEMT/9DUa02XTTnBT2fjszoWIsueW0VAr19+p6vFUxGLMh08Hz7+z3gh28w40mM7nze1Pd5wQyAJwVkt5B2s+Okavf3hdDbtbyu2ZH05iEwD7ZjgRe/EsvvZSWLl1K8+fPp8zMTAoPD+eigvZoArBixQo67bTTKC0tjZexh9lDgV+wYAG98MIL/FnTamDrK8jJyaGhQ9JoypRTaLlY38vLlsNbXlZGCQnx3IVg8ZJfaMiQITxfq9XS008/Te8ufIeNAD/88COde955/B0892PHjGYl/73336ezzz7nEGUfaQIBAQHs+S8Tv/HZp5/S5VdcQUlJScoSRLt27qTZs2fRyJGjaMXKlby9YwEDrFYvFBEhtXtyfpV8bDqCs+Hl4SoUNgP9XSicUILVDJTiqGBvLryHlogA9wiK8iFCoE5j5H/bwfmBFysm2IejJBBNAKX3cEARTorwY282tp1ReqD9ZUegsA8I9eGWUHhmoRxrWGlv5f2AVx0Fo1qNZtrfRRV//BbySiFY4lrawwiR5mESAhcU80qhGNsLD9rBOvFhfvw7uUIhdlQRH9uGZxxREFDMu9oHRDEglcJeVFIrtoU6B4igAEhTSIzwFdtzFedPR+VK1EBHsNvYBs41tgOBUS+U/AJFKbeDFo1it6hCXAdsq8PlageRHOiwgBQObAvnFsvBwIIijNg/RHp0FMSRjhEpzjVSD3CtcR6xDgzE6BCBmguOfut4gZaUT1w8gj7bVNVjhSEywJPmjw6jc55bTaXiXpVITiaIsIJB8Mv1hfR/S7K6NP6pHYwlCy4bSfPHxYpzcMCo6kxA/kT1f19vT34PSGz98PVGk3i/eqq+HaJOyAKtBoPlmaVlLrUac8Hntw5PVb6SHAU2KU9y1HQ0AAyJ9qVg/6NryXW8Qc//+++/n/Pi4cn+z3/+Qw899NBBCjYK/J177rmUl5dHjz/+ON1xxx1sPIDij4gApAJAoG7Q6MjPx5NfSF0ZALDcjOnTaPPmzTRu/Hj629/+Rp4envTCiy/Q7l27WIHvbADAOs8/9x964okneDs33HAjzT93Pvl4+1BVdRX98fsf9Pvvv9Fvv/9OQ4cOoz17dtOVQvlHtMCDD/6Nxo4dy8u9+MKLtHPnDnr6mWc4XQDpD8cK8qswyHq4e/TK9tQGFC8vofCszaymp75NJ3hDJRLJyUUaACT9HWkAsL1fr5qWRPefncaGSKMThv7D8280mcjbw8Mp2tz1BMjMcE7BMx7s78P3iZpp1OpJDAW6x38u9qrVmAulAeDYkAaAY8RuALh7dlTbwEgft0Bf7z6ZCw2lHrUC4GUPCwvjgoBQmDsCBf+ll17iAnooEog0AUQIxMfH05gxYzh9oKKigqrqmsnX20Mcpxvl5ubSsKFD6NRT59DiJUtYsbezadMm7uuPZdCiEGH6SC+4/PIrlKiCp2jx4iV01tlnK2sQtyp89tl/048//EDl5eXU1GTzesLrHxgYRKmpKfTRx59QQkICGyeefnoBLVm8mOsXILoArf/QLeGss85mAwAiHXoDexQABlq0RrRHR0gOAE8vHOIfrSrgtmf2auoSieTk0JcNABhCERmCCBdEW9ijNRq0BiqssaWtOAK1FBAtgogSd1fbejg2jc7M+4soE0cgMiQtJkAokFaOUoJSmRThz6kaiPBAGguiTfKUtA+AfUQ0CSZvTzfbe0Ask1OhOSiipCOILkF0ECJ2kBaEbadE+ovj9GCvJdJPkBKSV9ly2DES6yLtBOfI28MWhWLfB0SfVHUTSTQuOZTXQaoKioYG+npw61ZEMGGsxjnDuc4V+3E4EF2ULI4BdS5wDEjGwfGjkCiKozq6VojYGTogkD3VmWXNHJWEdBhEJCFSBtInUnCKa7Xc1aTjJuLEMSP6CaD4KPZ31b4q+n5zKV8ngGij3UW2mh92Anw8KFmsh6gorIPf1hnNfPyOIob6A3C0TEsLpwWXjqQQfy+HaUtqh59xITPiRvP38eI0LAlqMCE6zyTGG/UbRYziWDWtequvl2fT378vCKhtMRdJA8CxIZ+iY8RuAHjgjDhNYoi7v5eHh4u/T9+siI6Qf4TQR0ZG0imnnNLeZ78jKBIIrz6UdijYgYGBrLRjHSj0UNBPm3c2CyK+Xh6sdP/+22+skI+fMOGgiAIM2qgrkJ2dRU2NTRQgtjV06FBeNlf8xq5du7gLQWRUlLKGDRgHsF5RUSHV19lyd4OCg7nLQUpKMhcjtCvgWLagIJ8NHJpmDYf7JyQm8u90bm94rHAotM7IEQDHmlagVjyEUI3r/uGqfHrrzxyHgqFEIjkx9FUDQGqUP105LYkVGyiFtnQN4jQVKGvL91bSeyvy29M/7FwyJYHOGRvDinugjy0PGOsZhHCIFIuMkiZ6e1kuK+idmTsqml64eiwLkmf8ayVdf2oKF1NDygbSXpDuotGbWNFcuCyPFUacv0vEBGUUSiWUb9SU2JZfR//7LYfrPXTmhwdnsLJ827tbKEvsBwqkopNEmFDebDU6rNTUaqTNeXX01h85XMvDETAaXDMjiTtORIhzBAMElEHsg93YsSqjmj5dW+DQGLH00VkUE+JDr/2WTftKm2xFKxOCOaUFyrFB3A9Q3pdsL+fxuitjxOxhkXze0ZEjwNuDjwHDOlJgCmtaaF1WLR9HZ9CKE10xkDZ03yc7xDUP4GuHv1zQT7zCdYY2yq3S0LebS+inraXKmsRdR249baDyL8fASHTBS2va3zE4T9fNShHHaNtPuwGgRdxDqGHyyi9ZtKPAcUHUvgyMIf937VgaHBsg7l0UVVa+cCIgl5rEJJQ/rnQvYVuIGB+NZBX3eICfF48Naqa51UBtbRZzgI9n/d8W5YVJA8CxIw0Ax4jdAPDQ3Pj6xBA3f3Jx9Qzw9eKXj1pBxdEWoQgjDcDZCrHA2gqrK9IZpBX6UPAO8hL3hFYI8o9/vYdWZlQp30gkkhNNXzQAQKF5+rKRNDYppMv3JJTR//2eQ5+sKVDmECvDaDkKL29XwPi4v1xDd36wjeqUjh125o2OYYUUfLelhM4bH8eRB53BeXrt1yzy9nKjm2an2rzVnYDwvUKMbY99ufsQxfmnh2awgeI/P+7jVpToDOLoOKHIo3Xlv77fS51TptDB47mrxtDkgWHdyhL47Q9W5vPUOTT+t7/PZgPA8r1V3K0i3N+Lx+fOwOjy7+8zaMmOcmXOAYbEBdKbN07g4nNYFQaZxlYTp3shogLgd79YX0QvL9nP/7Yzb3Q0/fuK0eJ9aeFoiKFxQRxJ4AhEB/zts520KcdWPwbXBl1NQKy4X/DbiKZo0R8oKJwlrvMDn+xgYwRql3x5zykUFWQLg0aERXOrkfzFvRLo7cGFw1Ag9OsNxbaV+xGvXj+OZg6NZOVfCX5wKtj7bzQJeYuEzGm7DyVIibAIOdzA9RDUnvsP55tGPM9uLi76AF/Phge+zo2UBoBjR5rSjpFR8+8MIFd6cPrA4NboIC+T0WT2QWi8mguUwPuOBxLFsLg7gDLfGXATAqNJEfjwWXIobeKFjRDYhHBfrr4OgVEikZx4hg0IolnDImlPqbbHRcMQ5j042pe+WFfEXSF6EyjcN5yaTGeOiWHFFt5vtKKE8vfhqgKq0xo5tB8KXVZZc3sLy9FCgf3HhcOFYuzJ3u4/9lTSCz/voycX7WVlHgofwvQDfTy5MCXC8JfsLOeULTtoKXnGqGj+DGUUIeS/7a5gY8GPW0s5tSBRKO7Yx5EJwTQtzdb2ckN2LXfKePmX/axcYjveHm7sld9T3HSIkeTKaYkcsj9lUBjFhvhymP43m4rprg+200erC7hAJNqIYhvY5/TiRu7a0ZHHLxpBp6PVm/gPkQhYDwVWX1m6n7aJMdXHy53TIGCcwLHsFtsorz84xB0GExhLEEngKxSEvCoN/XcpzvUu7lYRF+rDBgIvIa8gugHH2TGSANt+86aJbLCBF/+bjcV094fiGFbl0+frCvm4h4v7CxEF8WIZ7EPH4qYDo/3ptBHRfJzYBgzmuwob6IlF6bTg23TKrtCI8+3HkRFoXwZFb01mDRtXEDmB+w/TLXMG8ro/iGt070c76NM1hTz/d3Ht7Ff3wflDaGJqGEdXvLcyTyy3nZfDvtpD//eWNIlzcPh0h74CjCx3zB1EF06MJ9junLD0AYPcfwsK/3mh8J9U/+3oDGJsFgMSCnKr3fuPQofQN8Q41Sx0q7bfM+r9Wo2WpvTFb76mLCI5CqQG04u4u7kYhXJsQsE4vMzUCl7GaMMCC6RdGXYWMNB6CWGqzSJeSmKSHApufYMQxIbEBtKd8wZTQBdeH4lE4lxAWTx3XByPo9w15MvdtEgox8hrRl7752sL6a/vbqVnf8jg0HIA2faKqYmcqw8Q8v6UUCJhHIAXHW0bFy7L5dabaM8JEK6O8P6uqNcY6D8/7aN/fZfB+ef5QjF84pt07mQBoDjDdgBF97Gvdrfn/KNd5rqsGv5dGCqigrzZIO4IGBKg3D/yxS5u/4jjg0HlhZ8z2SAA4wSU7EtPSWAl2c6UweHthgqkGNwjlNn3V+Tx+cLYiuP+h9inbzcX87/hVb9hdkq3tYc25tTSw5/vop+2lbIgjVQJtLq0K8dpMYGHRFZcPyuZUzXg4Yfx40Wx3zgGSDbIw0c71PfEfiGVIMTfk6MVHEVUAJw7RCnAkLIlt44V9WXplfTmHzmcDoFTmCbeF9HifNrB72BqRxwsjtc+v+N3yZF+fE+hLsIfuys5isO+DNqX4ndhNOovoKUboneQtgGDeps4X84I5GhzG9r+uUmHSwcQhcrnRYwbajeKwHCNMUgcpsndzVVWl+5F5BPViwhBwOrl4aaDUtxTb0t/xUsILohygLEDwpAz4eFmy8XEIHywGCKxA+FWjNk0Z3gU3T/f1gJSIpE4N6ePiuJwcrBeKPh7Sxr5c0egLC4WStuBAm8uHMUASut19PHqAofpDCgmh1x2AKEYHvSu+EEowsuEQtgxbB6/C6XUDtcCWJ5HzR0imLD8+qwaVmDxDhiZEMT1AxyB1pNQ1HcXHXyM2Hcow/bIKBhKO6bSoeYA2otChnhFKN7w3HcGBpN3luVRfYstzWFMouM0A4Bc+Se/ST/E+40CfvCKAxQo9OykYJ07Po7/VjToOY3A0ZsO1wmtT3EuJqWGdRniDyMPrk3nVIfNOXV8TQGiPuz3xpFiL4yH6ApHKRv9jUExAfSXmckcBWBC3r8y37mwFf7DXQ0DgLrV3J4DcRsecRgevT3U71yBocMixl0fL48W6FjKbEkvIA0AvYyHuyveyG14QNUMXvjIO4Lyb3YgjKkZREAgzcNqsYhjl1EAXcHVmsVb+8KJA+iyUxL4npFIJM7LjCGR7YK8XVk/HKeNiLIVjRNkljaxF7orUOzOnieO8PaugEe/o/JvZ0f+gSJxWeXNhxQhBAiHt0uhUNS7EqJQLBAFDR2B9IOKRpviiyKIHXV3hOzjn41ao1jGcYV9gLz5fWXN/Bkh/Kip4AjsA6IHHIHoB8Bjc4d9SIsNaI+4yK5oFoqGK/+784TIBewHQN2CrowQOwoaHJ9LU1v79cKqbkf5jkDdB3jJ0XkABfNQfwD7g4KF/Q0YMB44ZwhFB/twJJ2zajys+AkZi1Nqpfe/HaTfQu729vRgWVTN4N43iDFCHKdR3AeOBzHJUSOfql5GvEjbEKYCzzhC7dQMwo8QqoaqympOeXCElwcqULu1v6QkjkHLLUiWN89J5TxeaQOQSJyXjulACNfuCSmRtnZwABXju9OIEI6uNdiMskeTepShKNTgeL/SOhoH7MMi6hDYjR2oXo8Cet1hT1kAKVH+yqeD6e4wcD4dfW/P2QeohfD53VPp+wenO5xgsABoM9iVAaA7+QDF/Y5VfvhgZR79sLWElQWkZaDbw2din5FDjwJ6/SUqAEaLR88fxvUM0OvfycSqdqxWC7UJuRJtPqHoSmzgOUHkqc0Bp/4SbtChxPFavdzddGJkcdKn4fghDQC9jD0NQNysFi7SoWIQgoQCJOhrrHZjR2egyPp4e7DgBiOA89rpuwcCDIRyeLnuPmsw/5VIJM4JFNwjBRX1ewoE5P6ckgZluquUAkfoTkANHijP8PZziL6DCS0cAeov9LTTRG+DiArUKVjw3V5Oa8A9gEKLN85OpX9dPoqeuGQkF03sy+A83nJaKs0fF8vRc2pPI+0Oe2SlN2QsxzYlpwT3BCJuIXdD/lY70KHcXF3MHh7S+388kAaA4wBCVVxdXMRzamHlWM0gdxETIh6cDbbCermTBQYAJzOAHAmQx5EzixDVe89KU33YmkQicUxNh9Z8PR0F0MPdzuFkXozJ/bkDT151C+ez9xS0uLNzvIzQf+ypoLn/XknTn/iz2+muD7ZRY+vJq9HVamijX3dW0M3vbKbb39vKaQeQv+BVnzcqmi6aHN9lkcK+wNTB4XTe+AGs2Nki55wT9v4LmcoTUZa9+CwjUtNsNvfriE2kFru7u3Zb8FMtIEULhiA3VxcTIquV2ZJeRBoAjhM+Xu4tFovVerIs4icKvKxQoAUvWmc0AqAgoJsYjI3ixYIXl8QxkGdgI0FhqbvmDVJFoSaJRHJkdCwChxaFPSG/5kDxutSogG4tB/4+7u2h/x0NByeDw9k5Byoh++jDb1f3GsT50Sn1gwKEcn84QX94vO0cQlj+YXMpf+4NUCDQ3kIRBn7k76PVYncTiiie7OALeP6xH5ty6uiWhVvo2R/3sVECqQnoChEdfKDLQF9icEwAG8dxzRH6fzS0tLRQ5r4MWrtmNa1auYI2rF9HhQUF1Np6cJvKk4nBYKDt27fx/tXW1ChzD4AIHqOQI12F4g+5sje57dZbycfbi55/7jllTv8Cof8wjKBtJwydagZPgN7AqUFWTw+3g/ubSnoNaQA4TiAKwN3VxYjBrD+HJPYEWysSVzIIwaVj32VnAAYQbw+bF8bkhAaQIwFRAAhtRGujS6cktIeOSiQS5+CP3RXKJ6KbZqcon7oH3QLshf8mDQzj/PSuuGDCgHbj4vaCAwX9TgbocX/OuFjlXweDvPQIpeVdYbWWx0Y7BYrhAp7r00dGsfLqiLHJIdxBABSIbfTmqxcFEMsbbDUaRiYE94l844hA78MaVTqCtMTvNpdwi0cQgk4HffCdM3xAED175WhKivQXyr/liI0oUKp/XfoLXXftVXTRBefR/LPm0jlnnkHnnj2PLr/kQrrumivZGNAXKC0ppr/echPv34cfvKfMPQA89CiujFbLvR0pqNejoKaVioqKlDn9B+gQ8P5DzvYQ8rbagecfz6+7m6vBw81Ntv47TkgJ/DgiBjEtbmK1V8nnUHgxYLP1VsndcibgIYG1GqFlsNBKHAO5xmi2chgm+laPFwKsyg3ZEomkAzsLG6hOSQMYlxLa3mquI8grf+6qMXTTnFT+Nzzi2wtsLQGDfGxF0uyF8jpyxSkJ7dtDgcGvNxTz55NFoNjXB88ZQhdOGqDMseHHffuT25XRlRlVXCfFzpfrClngh+IPYymMBZ1BPvvD5w1lYwfygj9e47g14rGwOa+W/4aL6/HM5aNO+lgNg8rRKIV4PwMUh+xoaOkL4Dr+46LhNDAqgMP+j9SI0yYU5rf+9wbdfuvN9NvSX0ina6XLr7yKHnr4Ubr0siuouLiIlv6yhB59+EGqrq5W1jp5eHv7kJeXrQ7QsOEj+K8dRJFicheyVG97//s78P5DvkT7bbV7/wGKn2IMROs/ZZbkOCANAMcRoeiYxEvcCMuduJdVjb0qPg9Uaj9YB9hasrgKAcP5OiIcKTACoO/0gstGUZriwZJIJOpHozPTmv01rLRCAf77BcNYoR8aF0gj4oPpiYtH0A9/m05njo5pD9fGcPrm79ncFg9MSwund26dSHPFMqlR/jRlUDi9ceMEelhsB9tECPgbYnlHbedOJAjLh+ccx/fPi0bwMY5LDqH3b5tMY5JCOJOhuLaVVu2rZm+XnS159bQyo5rfozAiPHvlKHrq0pHcRQWV/q+ZkUTviW0MjQ3ic5Ne3MjtC3v7vfvSz/u5rSI4RZzjj26fwr3+E8J9KT7MlxLD/TgK4eFzh9LHd05xaKjoDfLQ+UEwKDqAXrhqDA0R5/GmU1PpkfOG8jnEO+Tnh2fS+3+dTHNHxfB+Yf8GiuWfvMR23u3n6WTWKOhMgLi2d585mPcPyv/RFP3LytpP77/3DtXV1dKc006nDZu20TvvfkBPPv0vemvhe5SemU2P/P0f5Ovr1yfkkrgBA2jths1ctPGc+ecqc+EcEMdvRm97pM/Kqv8dwXMNxxrkSy8n6IjAxyvkaKE/6YT+JMNqjyPSAHAccXFxsXi4uxpMbWYrFGO14+vtwS+Zw7UuUiPtLy5x/DIKoHsghsAIgJDOl64Zy4KtRCJRP+j7jpZta/fXsKAHT/6V0xLpq3un0ed3n0IXT47nXu61Gj3tLmxU1rKFuL+9LJcqG3XsARsZH0wvXj2Gvn9wBr1zy0SaMSSCPea1GgMr/3/sruRx5mSCff5tVwUrn5dOiedj/FAo0VD4cAzVzXp67bcsoeAe6uR64edMWpZexV59X093unDiAPrkzlPoB3G8DwmFOy7Uh9rEhhFRgWXLG3o/TRbX5x9f76HdRQ38GUaLt8S5/uLuqTx9de9U+vCvU+jqGUk0VCjhR9K94Eh4f2V+e2HEmcMi6WtxHu85azBNF9ccFgC0Ivb2cKMJKaH04jVjeL+wf7ifLppkK/yXU6mhT9cWcsvBvoCHmwvdeloqnTEqmiAuITXuaID3Pz8vj+adeRZ9+PFnFBsXB7mzfQoPj6AnnnqaFr73IQUH9433rH3fOoJCyrjH2JHS6TtnB8ZBpNZCvnaGM2MS7whLm8Xi7eneKu6Tk2+1UjHSAHCc8XR304vhzqIzHnuv276Om3jRomgR6h44oxccoYbIz0IUgMUijQDdAXkHhiLk86L4UV9v0SSRSHoHeL2f/nYvPbkonXPN9UbbWAkPKFrJfb2xiAu4LUuv5PkAhgPkc2P+VxuKqLS+tV1pgqcdCvAfYvkb395M32ws5uU7g+2zd0mMO4hEcAjGJaTtiam5C2WxolHP/eaxLXgyld04BEQivPJLFj38+S5W8rE8Xot1LQb6dnMx3bpwK63YW+XQ81vVqKN//5BBf/9yt1DAG9ujHwAiG/aIeY+J7x75YhdlKF76ztgryTdou+6g1ayzHSNSEBzV7ymobqGHxP7DyIBoAFwreK65579438GIgWr7H67Kp43ZtpQBOy16cQ3EJu21X7oC+4lvsQ8GB46S5eK6PvfTPr43cP5wHqub9PTj1jL+d26Vhp4X36/bX8MGIC/xDub9c3WholotfbG+kO77eHuX5+lEAwX3jrmD6PKpieJfLnx+OlJeXk6PPfoQzZg6mU47dSa9/eYbpNE0K98eoKKinL768nPy9vam+x74G4VHRCjfHEpCYmJ76H11VRXNmn4KvfHafznnviOoJ7DgyX/SlIljafOmjcpccc4tFnrl/16ka668jBobG/m7i86fz8u99uorylJE/37mKZ6fl5dL27dtowvOPUf81hRa+PZb7BjRNDfTbbfcyOul79nN69icRvD4ulFDXR39739v0HnnnUvjxo6l+fPPoYXvvMMFDu3k5GTT+eL7uXPPUOYczCsvv0xTJk+ijz/+SJnTNfht7OcjDz9MF15wPv8mppkzZ9C///Uvqqw8MAadLFBbC0YsTGoHTwJSvoQsbZTe/+OPNLUdI1e/vS+G3KzlD89LqBsR5+swvqxFZwgWL0CfAB8vFAdU5qoHvBzwUsBfP/8A0pkQ+ujOaQHOBnLYtHojCybeXuh5LR+x7oCQ5unmQos2FdN/f80S506O+RJJbwGPOsLqP9tk8yb3hMgAT5o/OozOeW41K9rHCzj6UNSqY1o3xk0oeN2FQ2PMgBLV0VHYk/WwjrsYawCULizvCHtuPpRWR0oxfhfGXmwJv9f5N396aAYlRfiz4n7bu1vYGIF2Zvb97cm+2sE6OF7+z74+JmX9Lg6BgcKAdXAMXSngHc8JDB9dbQ/LIf8e21N2g8HyUN+x+c7nqqfnGx58bBtfo3Xy/7N3FoBRHVsYPslqHHd3dy/u7u7u7u6uxa0USvHiWuEVaEuBFooUaPHiDoHoWvLmP7s3LBshhABJdr6++7Lcnb0ye3fmnDNHImqGY3E/2E6ONvCAUM6J/Srxf9bVZd7FoF10+/pTgPtoXjo9G70hH+E3qVwZvtNLFy9S86YN6e6dOyxPAY1WS126dqfJU6YJ+cpaOQLs2b2LWrdoSsWKF6fvdu6hFClS2t6JGhw7V/bM1L1HL5o9dz4fXyEgIIB69+hK27/bRvO/XEQ9evXh/biW/n160alTJ2jK1BnUrWsnChRt0d9JkialqzesifXatGxGf505Q/0HDqY5s6YLufAVu64XLVaM9h38gV698qXmTRrRH6dO0pp166llq9ZkNJr4+LdvXafu3brSubNn2aihVqt5v8lkorbt2tGsWbPJ29ubTp/+k1q0aEFPnzyh137hvWd69exJa9Z8RT179aJFixbb9hK1a9uWNm/eRF27dqMVK1fyPlRI6CbOuXfPXs49oFJZ5XOcE8aQ8hUq0Nq16yht2vC5Sj4FMIwEGkzk6abFYqJtb8IFlcT8g4yhblr1a3gA2HaHY/DW6yme+Ztvb+ye15ooRhIjpAfAJ8BNq/HHXIVVA0xIn4orV66IwWutGAzXvLVt375dDOSnyM/PGlv3ocBKWrZsWcqYMSOdEYMzBA/kPfick+6rV6/oOzGJfbt+PT18+Cbz9McGAq0ehg9x6yYH67okPHhGsALUtFR66lsjB7nrZPIficQZwFyIlXYoQcoGJfRd84Z1zHj/z0ERVNpHpoyCsDaRHA8fhfcS2kRnjuP2dtcbnWtVsPbR2/eLc2NfFLfAKJ+JavXdvk+iOh7a4btS7lvZcA5W7iM4R3T7G9enHCuyZvj8W30gXtufE5/DcezbKO2i29cfG9glSudISp0qZuUs95zx3/oW4/vyJQ0dPIDu3L7Niq+CyWik9evW0m+//Sru880nLl38m/9mz5GT3Nze34Musl5R9tufC8DQc/fOXWrfrjVlyZKV5s7/kvMM9B8wyNbC+tnHjx/ThPFjKFPmLDRj1hxasfor6tCpc5hyrcBGLPaWDCFDcBDNmDaNjQcVhNK9ZctWOnnyFO3dt49atWpFF/++yN4D9jhenwL281uRvG+PRqOhOnXq0Lx582jX7t18TmybNm9hmfbn//2P9u/f99b38anAM891/4VMqSSyTMjge8P9urq4WLRqVeRuS5JYQxoAPgEqlatZp3ENMonBDivEn4qNGzdS9+7dqWvXrm9tHTp0YAtqly5d2N3sQ+HSLTzohtJLMYlhchM/Z7bmfS6QHGfY0KHUs2cPOnDggG3vp0GjUXMogIWFlE8/ccQ3rCttRC1KZ2AjQFws1SSRSCQSSUxBUsJRDfNSCh89Gycc9dNbt25y1v6IFNvAwAD65dhRjpVXuHr1Cv9NkTwFK7KfAoQi5Mubj9at30idunTjSgN9+w+0vWvFYAimUqVKczLCHr16U9NmLah1m3YRGgBQ7g0r7//duiHktP2UI0dO+uqrNVSzVi3Klj27UMLL0fwFX9KMmTMpUeLEtk/GHui31q3bUPcePahixUp8TmwwCkyeMpXbnP3r7GeR44wmq77gLJn/kegQxjqtyjXY1dUlfCyQJNaRkvYnQq9RB4SIp/tTJsiDexMoXrw4HTx4kLe9e/dS586d6fnz57Rr1y6aMWMG10eNTeCqhIoAGNw/pcHDHh8fH9JqtbzlyZPHtvfTgKHaTWtN2CITAkYPo0UIPWKSa1AsHVXMk+ItN06JRCKRSOIrqGgxu00hSpfEPdJa/wajMVxMvj1GoyFsdR4gaz6Ai/3bgRkfl159+1HmLFls/4qYxk2bsSIdFVCqcT96oYTDcxTyau06tSl1mjTWBjY8PT3piy++IA8PD9uej4eykIUtadKkvO+ff/755AYAyM3wIIVHqTOE0uL3AIOH6OdQnU4dYNst+chIA8AnwsXFNQQJAbEqHpU73McgefLkVKtWLd7q1atHixcvpnHjxvEgd/r06Y9SH9ZDr+XBHVa9T3u3VnLmzEVXr12nl76vqEyZMra9nw4osMhoCwOAxSJDAaKD0RRCblo19auVk4plSSqNABKJJN6heJzbl/aTOC+o2DC5eQHKlMKTuNZ/JI9FmtRpOGt/RCAePlfuvDZl30qhwkX4LzwBgoNivwpEZGi11mSCUYHrdcz070iI6Asot64qF7p79y7vy5E9+1v3qPCuY30Iz549oy2bN1PLFi2oQP58nKcLW948ufn9z7GIg4VCjCMeeucoiQgDC8ZLIf8FuLq4yIHzEyENAJ8IMX6FajXqIIt40j+na7xC1apVeVBF/D4S+MU2SNjjLhRglPSAK7wzgooImEhM4vu2yKoA7wRyM2I2ITCh9nXdIp8n8Y5EIpHElIUHr9C4bRe4bCFcvSXOS1IvHY1tnI+KZk7CoW5R5WNIlz49DRo8lJPq2QOFuHrNWlS/QYO3lOM8efPx3yv//ktBn9AAEFuohOKv1ag+oe9CeNBvI0eMoC5dOtPNmzepceMm9PXXa3mbPn2GrdWnBW7wqKSFRNoJMWl4RFjzo4VaxPMQ/x7keIw0AHxC1CoXk9CLLcGGmJfJQ0K7SZMmUbZs2di1fezYsTFKcqeEB8A7AJlVHUEWVMTOIwFLlixZKEeOHNS2bVs6fvy4rUXk/PHHH9StWzfKlTMbVSxXhubMmROhkeHixYs0fNgwatq0CWXNkpm3XDlz0MCBA+jatWthfQQLbckSxalE8WJ0+s8/eZ8jiB/DZ+fOncOfe/r0KVWrWoUKFihA/4oJ0hEkCUSm2MqVKvF5c2TPxtlgkRwxInevdevWcpuNGzfY9rwBSW8qlC9PxYoVpevXr9n2Wr+rVs2bUtdOHcjfP4BWLl9KRQvlp8IF8tKB/ftsrdBfJ6ltqxaUL3cOKpQ/Nw0ZNID+/vtCjJ+R+AzkI5M5lJJ56TlTcslsbwtDEolEEpc5evkJ7T19n/64/pyFeYlzolO70oSm+XgOQ4QbkiVGBWLkGzVpSjt27+W6/sjO7+nlRd169OSEe47eAZWrVOWqAMgd8P33B99bXkBegU/+dPIJrWeFcqvEtivu/Xfu3o22uz2OYl8eMCZcvXqVNm3ayPLttu++o9FjxlD7Dh14a9ioka3Vp8VgNGHBkMtZOgN4brEoCuUfCQBtuyWfAGkA+IS4uLiE6DTqoBDxxEdUp/hdwFW/R48ebAC4ceMGxyZNnz6dqlSpQv/995+tVXjgwgRLJzYo/miLz+GHV7JkSUqVKpWtpRXkBJg4cSK1bNmSjh49ynH0aPv9999TeaHowugQUd4ADNyoMNC4cWPav38///s/MTlNGDeGmjdvRi9evLC1tDJl8iRauXIF/X78OLdFVl8M6KtXraJKFSvQid9/53bJkiWjJEmS0F9//cU5DGCcsAef3b9vH1twU6RA/LgL3yfcyv777xZvCmh75MjPVFwo631696Z//7XGd6Hky7atW6nsF2Voxozp4SzqMCjg+BElTUQ5nLt379At8f6dO1ZXNoA+wn7U69347Tc0dvRIevL4ET1+9JCO/HyYz7tK3H/ViuVFH/zKeRMwh+/auZ2GDOwfZTxgQgYyM2pCY/VkWP3clDut92ddJZBIJBKJJLok9tDSrDaFqFyuFDyfRdcQBNf5EiVK0Y7d++jFqwB6+OQFzVuwiDJmzMRyjT2o69+jZ2+WI0YNH0r/XL4UTjZC+CFkl927dgi5w1rTHsfBeX4//hsbAey5f+8e3bO5438MQkIQ523tC/v7KVWyFBtADuw/EG6xCLLZ33//HSaToR0MB0iIePbsWd4HIKMiieI//1zGv6w73wHu12g0UpEiRVgORp8qIE/WpwYekCj9h9AIxP87A9CFhE4UolG5GsUzEb0vThIrSAPAJ0bHVi6ywMXnfXMBrF69mvYJRRcDnQJewxAwatQoHigj4tKlS9SnTx/eevXqRc2aNaOffvqJ8wEMHTqUa67agxX72bNnU82aNdkLAMe/cOECbRUKctGiRTmHAIwB9tcBcH60x/Hx99ixY7RkyRJKlCgRnTxxgq/dHmRfXbp0Ge3es5eOHD1Kv/zyC+0Xn2vbth2v+g8bNtTWkqhf/wE8YcC7AJUG7MG/d+7cSdmzZxfXXMu29w32l4kauAMHDGRlvnOXLlz65eixX+inw4dp+oyZPAlMGD+eFsyfZ/vE2zjec3jCv/+vmJCmTppIzVu2pm82bOL6t02aNqcH9+/TtCkTKU2atLTu20105vxFOnPub9q5Zz9169Erwlg4ZwHdbDSHUtaUXryKUihz7GcAlkgkEokkNvFx19DgurmobM7krPi/a+U/IiDrYP7HZq8oO9K+YycqWKgwL5y0aNqYpk+dTN8fOkgnfj9Oh3/6kWZMmyr2N6SRw4fS8xdWhdbd3Z0KFCzECxZTJ0+ii0K5vnrlCn27fh117tiOE/J9DGCoQCWsiChUuBCVKFGCzp8/J+TU3vSLkB2xUIVFn4kTJlCb1q04XBWkT5+ekqdIwQskC7/8kr1CUTpx965d1KplSzYKvFtOs4KwC3gfnBDy6Z9//sEyLBT/7d99R7179bS1+jRAHwg2mPg7d4bEfwC/j2CjiVQuLma1WmW07ZZ8IqQB4BMjBnN4AQQgy+f7JgmCAh4ZGPQcFWOFe/fu0dq1a3lbv349J/7D4HnmzBn66quvwsIBAFyiVq1axRlQBw8eTIULF+YJCHVm4WkwQQzGr1+/Zs8Ax1VyWJV79+5NU6dOZYtq5syZOYQAhga0PSPOC2urQoOGDaltu3Y88GfKlJnSZ8hAhcRk1q59e1bEz507RwEBVgs1chYg8+zx47/RbTHY27N37x4etBs2bBRhOIM9P4pJEav+tWrVppkzZ1HJkqUoY8aMXH4GYQs9e/ZiKzD6WplwPhRYtOFONnX6DPqibHmqKc5duswXHIaAfvFJlIiyZc/Blm30IfqgWfMW/G9nBhMiwgFypfGhaS0KUuFM0gggkUgkkrjLoDq5qGbB1BRKLpz07/3V/+iTNWs2Wrh4KZUqXYZu3rxBC+bNoR5dO1P7Ni2pW+cONGfWDDp18iR179GL2wLIG23athcynTutXrmcmjdpSI0b1qWhgwaw/FSteg1uF5tAIUcuJBfxn6treING4sRJaIqQG6GQ79yxg9q0aU21atagpk0a0+LFiyhf/vy8kASSJElKw4YN4xJ+CP1s1qwp1ahRg0s+I2yiW/fu0V48waJRo8aNWe5FiGvp0qXY+7SXUP7NFgslSx5xUsaPgVL2z02njrCPEiIGo5k9QvRadaC444/5U5FEgDQAfAbwsItH3YwffHQtlSCqcn04TmTHwko+FE1lgztVly5dOKRg3rx5tHv3brbOAijdUPBRegWWVhgV4LqvbAgZAHCFd3Q3w4BcrFixt8q1QKEtXbo0GxGePX8hzv/2PeCag4ODWBlWzgEjAQZwvAfLLkAYAsIfcP179+B6rZZkuIEtXbKEz1lKnMfRm8GR478d55CIjh07kpeXl22vFZyjhugrGABwPTHJrRAZvXr2pKSJE/EIh/IuGOuSJU9GXp5edOXff2jenFn0SJwPNXTf55lI6FhEX6BEYJrEbjRYCFYooySRSCQSSVxCq3alfjVzUIOiaVneiSrhX2wBOaloseJ08IfDXHe/SpVqLHMFGwyUJm1aGjNuAv3x13kaMGhImHs7FhaQV2D5ytVUtnwFru2PsskTJ0+j3fsOUvGSpTjfQJKkybi9AvalTZeO0oktMlDJAEp8qlSpbXsA6v0j71UIebq7UVKhwCOkM0eON2UCcR8VKlSkXbt2U//+VkMEFnUyZMzICzVLliylxImtCwBo26BBQ/rll19ZtoW8aDIZqV+//rRl8xYqV64c57ZKmuzt60+RIjmHk2JRSwELW3PmzOVzeAoZEuEPPj6JaPacOXTgwEE2EKRJkyZKL4zYwLrYYeG8CM6z+h/CVcLwU5HJ/z4P0gDwmXDTqf2NJnMoYn6iS506dWyvwpMzZ84wC6kjGDChGCtbvnz5eOV/xIgRrFAvW7aM/wK4XWFARY4BGADgCWC/YWAFUJYjGhQj2ofzgxAxARjt4tphgNi4YQN16tSJihYpTKlTpaQUQimuXq0q3blzh9vYK8OVK1cRE4MPezG8fu3H+5C0DwkDkajQfmCPDFh6QdFiRSO81kxiwsEE6ufnRw8jiPePKZh0lcEd5W/MYuBLmTIVbd2+i4oXL0HfrF1DJYoWon59enG83quPUJkhvsJZcUWf5cuQiEY0yE0ZkkkjgEQikUjiBp56NfWtkYPal89MkOg+hfKvADkG8ljb9h1ox559dOP2Pbr74AkdP3maho8cTXnz5gvnTYh/N2vRkg4c+pHuPnzKbXv16cvHGSE+c/v+I2ou3leADDdpyjS6euM2GxwiY+6ChXTl+n9UtVp12x7kIQjhRReNRiXku6S0b/9+evL0GZUoYV1MUsB9QIabN38+Xbr8D7c5evQY9e3Xjw0G9uB6ihYrRrt276H7Dx7S9Rs3aey4cZQqdWr2BMW+CRMm2lpbmTd/AT16/IR69HzbtR8y7dBhw8LO+etvvwmZtDNlyJCBfv31N04OiMWtj4myGOiuc46yf4A9HiyWUA+d5rVtl+QTIw0AnwmtWmVwdXUxBQWbor3iO2DAAKpYsaLtX2+A8gu3e1gz3wesggMlJMAeDH4HDx6MdEPOAfuV/uiCHz2MHnDtnzhhPLta/SGUeAzKO3fuov0HDtKXXy4UynFK2yfeAFf9UqVK0v379zm/ANi2bRvHbZUoWZJSi8H/Q1FqvmKCUX+EQV+H0i5iIoR7GQwixYoXp/Ubt7D1HqEBu3buoD49u9OgAf3I1zfikA5nBEYAuFMiqdL0lgUpfVJpBJBIJBLJ5wXu2i3LZKRmpTOwEouwtWiKdAkeyLaQLZHg2E3rPMrt+4CVcGTB58R/KudQyeDxoGT+V6tcZez/Z0IaAD4TYqJA1kuDOcQSCqU4OkABXrlyJbvCw4KLZC5YPUfG/fz589taRR/FXd4+eSAUf1iBsQoOd/5atWpFuOXNmzecVfldiB+6uG/iRCc3bt6k//3vZ/Y8+Oab9TRw4CCqU7cuu3SVLlM6QmMGXMBg9cV5Fy78kp48fkwnT57g8IUmTZpE63o8Pa1Gi2s2TwBH7j+4z0YAGDeSJ3/bhQwE+L+dNfd9gc8B6rsii61idEmdJg2X/1m4ZBkd+v4wZciYibZ/t5WOHT3K70uscEIlseVLn4imtihAybzeZOyVSCQSieRT06RkeupRNRuHACDhn9T936DIOHqdmo0jkvCgLDh6RijD/NcZ4NX/kFCuiiaeC/mT+UxIA8BnBA8/6l4GIxFGNEzGGEBRr3TFihU8sGIV/euvv6bcuXO/9+AKJVep6Y+4fij8AMeCYQGJ65BxX8kNYA/2OXoMRAeUNdHCBV58/vnzlxx7BrB6r7hYwWL88sXLt5IFKuAeq1erzi5byFz73XffcULArFmz0hdflLW1ippKlSvzcVavfjv5IYAhZP++/ZxrAYaQLFmy2t6x5jeAgWH/gf1vGUxwnSdPnnyverRQ/uEJ8PDBQw65wHcBjwMYPQoVKUxly5XnfXfvvJ3sUIIyOVYjQIEMiWhQnZyUwifqnA8SiUQikcQ2bloVdaiQmUbWzy1km4+f8C++AS9HbJB1nKWk3fuCGHhziIWVfyyQOQNI+hdkMBHK/rm6ury/IiGJNeSv8jMiHn6LXqv252QY0fQCiAkwFCBOXtmQ/X/KlCk0cOBAToTXs2fPMG+APHnycDZUGADg5r98+XIuAYjPodLA5s2baciQIWEu+O+Lm5gM4A7m5eNDiW1xXcjyCgUaCvmePbtp/PhxkWbghwdAnjx5OUZ//vx5XC5w0KDB0Q5HqF+/AVcn2LlzB4cfHD58mPMCoPzMnNmzaenSJazoDx06jBPjKOCcSCBz6eJFmjZtKhsgUNVg7NgxNGLE8HC1a9+FRpxj4/p11LpFU5o/d7Y43gW6cf0afX/wIB35+TC3yRsDrw5nwGoEIKpVKA1NapafMiV//1AUiUQikUhigl4obF0rZ+WVf3Jx4Rw10u3/DVjAwCIR8h5pxSYJDxb9UA7c1cWV3Jwo9h/Kf0hoSKhOowp0dXGJfhI0SawjDQCfGTE4Bru6khEGgOh4AcQErFAjd4CyIZngzJkz6enTp9S/f/+33Oex0o1Sf507d+ZqAUgUiBIr+Bxc/2EsgFEgphnysfrurtdQ5ixZqUKFSux5MHnSJCpYID/lz5eXunbpwso9lO2IgHdCm7Zt2IsAq//wBkAZl+iSK1dOGj16DHl5edPmTZu4vmyVypWotri3WbNm8kr82rXrqFbt2rZPWKlQoQJVrFSJzzt/3jyqWbMG1atXl75avZo6duzEtfzfB9EN4pjl6drVKzRz+lSqX6cm1ahaiXp270JX/v2XBg0ZRmXKRM+rwRmBF4D4H5XOnozmtStMWVJ42t6RSCQSieTjAcW/bblMJJQY68q/VP7D4Lh/i4Xd2RH3/77eqc6C2YzkiCEsD8Mr1BlA6XOjeDbUrq5GjVr1xpVW8lmQBoDPjBgcQ8Ug6W+yWELx44hNihcvzmVMkM0firOy4d8dOnSgPXv2sCeAYzk8lABcunQp5xZo2LAhv4/PIc9A+/btaefOndSsWTNba6tSnilTJj4X3PEdQXK+bNmycfkYKPxwdfLQ62jG7Lm0cdNmKlu2HBse4HY/fPgI2r17D5UqVYqPFVFd/+rVa7BCjmP26ds3wuoHuCas9OOasmTJbNuL7Ldq6tCxI3swDB48hK8b3gOJEiXm8jNHxX4YFByzvqKEzrffbqCly5ZR6TJluI+KlyhBmzZvpkmTJ1OJEsW5zq5SqgbApT9zlixUqHBhzk7rSKVKlejC3xfF9XSm5MlTkJu45pKlytCW73bQ+ImTwsr2SCIGghe2rCm9aGTDPFwdQIoaEolEIvkYINv/wNo5qWPFzCzHyIR/4eESzaGoZy8UWyepZ/++wEhiTYKnZm9QZwEeDyEhoaHueq21jJfksyJ/nR9ImxWXU5Mq9MHwGhme50vrHqNsluL34BoQZBRarIvOy0PnFNZAGDv8ggywBJIYDGx7nRN4fwQZTRwaoeRikEQftRAy1CoXOvffS1p06AqdFX8lEok1Qdn4Jvlow8nHZETcTDRI4aWlugWTUp2Zx+jei7fzpEgkzoqPu4aG1M3FoWdQbOXKf3jg+m8yWzPaI/ZfKhgRA3nPJOQ+Tzcth0k4Awh19gs0IF9GoIde+8q2O0YM3no9xTN/8+2N3fOGX3GURBvpARAHQByMVqMOMlssoUgI6AzAeo7YMJMZE8bHy38QH8AEoBH9YbaYxQQqc6K8LwgHgDBWOFNimt6qIBXL+nbNYIlEIpFIYopO7UrD6+dm5R/rZnLlPzwIj4Tyj4SIzpTR/n1hN3ih/EPuUztRfgSD0YLVf4teq/mwUlqSWEMaAOIIWrWrQaVyNRtQEQDBzU6AGAg4PgxGD7hEOStw+NDDXc4FLoUYJGVelPcFJQKRiCl1Yjea0CQf5U3nIwUQiUQikXwQXno1zW5bmGoL5R/yCgzOUvd/G8hvJrMJL6yu/04S0/6+oJ+URT6Ug3aWXkJ+M9y3VqMKFs+Gc6/4xSGkASCOICYW1MQMwA8FsUHOACzF7mKywD2jHIozgwkTyWAwbyKBjjMbRGIKjAAGUyilS+pB45vmo6JZpCeARCKRSGJGuiTuNKVFASqXKzknnUWdf4kjoday0KJrEM4pS/5FDuRcuMIjOaKzlP0DQcEm8XiEhmjUqmAh48ofURxB/lLjEFq1a7Da1dUA9yAoM84A4sR0ahUbPTAwOjOYON11WjFMhlgnVDlOvjdWY1Io5UjtTVNbFqDGJdKzUUUikUgkkuiSzEtH45rkE8p/CiGbCOUNMf+29yRvMNuUWnh0Oks8e0yAZy+S4Ak5X/SV8/QTvFoNYtOoXQ1qVxeTbbckDiANAHEIVARw16n9zGKkcKa4eL3OmvjOWfIfRAWswphErXV0padUTLAaAUIopY8b9a2ZgyrkTkEyGbFEIpFIokOqRHpa0KEIlciWxLry7yQLMu+LkvQPmeyl8h81HOoq/iqhr84A7heLe/BoddOq/aHjWN+RxAWkASCO4erqYtaqXIMxWECRcQaw8q3XqFnhhYXU2YFXBAwB8ALgkjqS9wbymsEcQondtTS2cT6qWSgN6TRyuJNIJBJJxCAUr2DGRLSkUzHKnz6RUPyl8h8ZyFUEGYXlN51aetpFgTXZtZl0ajWpnMj132JBYsgQeD0EiudECvdxDCkRxzFgIdNqVEEWMboGG5zn98JKr1rFVlIMGs4MhBA3nZZcxcSKiSM0VCYFjAmwnxnEs5TEU0vjGuejQbVzUWIP5y45KZFIJJKIqVogJU1tUZCypvIko5g7ZMx/xFiT/pl5JRu5i2TSv8hBeATkWij+bCix7XcGbKv/Fr1WLTP/x0GkASAOolGrjIiVCTaanCYXACfB02msShsrvbY3nBTUGUY+AHSEM4WDxDZ4jpATQKtxpWal0tPwBrmlEUAikUgkYUD+6FAhM41tlI/SJXXnOcPJ1yGiBCv/MALAnX3wwIFUulRJunDhvO1diQLEWOT0grcE5FtnMpTA8AEDABY0xX1LITYOIg0AcZNQnVYdKAbY0CCj8+TMgNu7m07NCq9ZDB7OjkrlQjoxwSIMwGSSuVNiCk/CQqBD/eZaBdPQ6IZ5KKWPnt+TSCQSifPiplVRz2rZqHf17OTppuHQsfiy7vLlgnnk7a4Nt9WqXoVWr1xBT548YUU9NuH8RGLTaeC16UpXr16lP//8U5zrqa1FwuHKlSuUO1dOSpzIh3744Xvb3ugTYgkRsofFKRMkBgajLCRZtJz5X8b+x0WkASCOolG5GpA102TCYOs8yjBqo8IQYDCYnCYHQlQgY6xGrQ6bdCUxB1mcTUKyq1YgNS3sWJRKZU8mXRclEonESUkklOV+NXNQ+/KZSe3qSkZTSLzyPrxz+z+WDUqVLkNNm7fgrVr1mrx/yKD+1KFtK6GgX7G1/nA46Z/JxOGaWo0qwbuzBwUFktFo5Ht++fKlbW/0wGMUZDSL58olLNG1swCvByzkoe6/kOfl6lUcRRoA4iiwmLnpNH4hISGh1jga2xsJHMSUwQgA5R8hEM4O+sNN9IdKpbIlBZSeER8CYjoR25krjTeNb5KPyuZKLo0AEolE4mRkTO5Bs9sWohZlMvKigykel/nr0LEzLVy0lBYuXkYrv/qatny3i4oULUq/HDtKY0aOsLX6MJCLCDKINTzROdzZc+XKTTt37qIjR49R3br1bHujB3J4KeURnUnGgOwOz+VQ8cDI2P+4jTQAxGGQNRM/IIMJdVadZzXcWlJGTMg2K6KzAyOAh17L1nYl9k4Sc+BQE2wOodSJ3Why8/xUPncK8VuTRgCJRCJxBrKk9KSZrQpSiaxJeXElPiv/QK/Xk6eXF3mJLVmyZJS/QAEaPnIMeXh40A/fH6QHD+7bWsYcRRZzE7KIsyi06NeChQpR8eLFydPT07b33cBr1yhkNRiWnM31H1n/kcgbuot4TqQAH4eRUu8H0mbF5dSkCn0wvEaG5/nSuhttu2ONkJBQlV+QIYlKpVJ7uemEMmh7I4EDy6lfoJHv192JJpyoQAgA4qpchLKqUTtPLdmPBXR+hFhgsl724zXaceouvQ6SXieShEOTkunZ02XDycdCII2e91AKLy3VLZiU6sw8RvdeBNr2SiTxH0yZhTImpqH1clPedD6s+Me1Mn+BgYF06eLf9PDhQ/b8y5IlC2XLnoM0Go2txRsGD+xHK5cvo/UbNlPjps3ekgn+/vsCtW7RlG7euEG//3GGChYsZHuHyN/Pj27cvEEP7t8jg8HIhoIMGTJQlqzZIjwPXOAfP35Mt25cI7/XrzgEIHfuPJQ5UyaqW7cu/fTTj/T9Dz9S1apVbZ8gunv3Lt2+fZtev35NwcHBvA8Kdfbs2Slr1qxc5ciRoKAgjrt/cP8+BRsMtr1v8PH2pip254BHJPIc3Lp1i/sLeIs26dKl437TasMn/MVncG03rl8n31evbHvfoBZ9Xq16NXJzcyeDuO5ffv2Vr6tChQrk4+Nja2UF39WNG9fp3r17ok0w6cT5MmbKTGnSZxR9pCZvd11Y2T8s3Dx79oxzJqAv8d2mTJmSrzNFihTcJr6De4TcHhIaYhT6ygvxOH6UH9fgrddTPPM3397YPW9W2y5JDJAaxAfysQ0AIMhg9gw2mT099FoXuMc7C7A4+wUZOdmMM913VCAcBKERKlcVTzDSCPBhoPs0KheyCEHwwNn7tPj7q/TC/6P8jCWST440AEgkVnQaV2peOiO1LZuJUvjoOTFsXMsz9PjxIxo5fCj9+ssxevzoEbmyASAr9e0/gNq17xhOoY3KAHD6zz+odctmdF8op/YGgIcPHtCEcWPo+G+/smcAYtxhAEiXLj1VqVadxk2YxEq0lVD2xPz9+K80acI4unb1CsfCQ/bIlSsXdenSlfbu3Us///y/twwAOEfHTh3pwvkL5Of3tgEAyn/9Bg1pypQpvE/h3r27NGH8BPpF3PsD8XlDBAaALOKzV69e49dQ5Hfs2E5LliwRyvwNevTIagDwggEgbVpq0LAhDRs2PJzSvnv3Lpo2bRobRl5FYACAYn7t2nXKkDEjK/Y1qldjg8HuPXuocuUqtlZE169fpxkzptNvv/1G92GwCAri7ydjxkxUv1EjGjdmLPl4v/EaOHfuHA0dOpQuXrzIRgsYQGAAyJQpEx8jIchycP0PCjaFeOg1vhq1KvwXGEtIA0DsIEMA4gFC+Q0UY4MFip8zJcaD65ReKP9GofSGOFEIRFTAGKIV/QJvACTkkXwY+DlBEERcY/2i6WheuyKU3Ftne1cikUgk8R2d2pV6VM1Gvatl4wowMIbFNVnKKBTeEcOG0I7t37ECDQXXbDLR1Sv/0oypU+jWrZu2lu8GK7H4HI4DhThv3ry2d4gG9u9DWzZvpLLly9MPh4/Q1Zu3afXX35B/YACtWb2S1q5ZzSv+AK7cOG/nDu3o1MkT4jj5aNOmzbRu3Tek0+lo1KiRQnn9ldvag1DFe0JprlixIs2fP18o3XuEsr6T2rRpQzdv3qR5c+ewoq+A9qtXraYNG76lJEmT0k8/HaYHDx/Smq+/5rCGtEKh/+qrNfSNOK/CyRMnqFvXrnRcKM/lypWjjZs20dat26hd23bsRTB/3jxa/803fGwFKPSdOnakR+LYs2bPpnv3H9CJkyepWLFirIDXq1+f9u8/QCmEYg7wHaAvsWGFX8Hf358mThhPG779ltKmSSOu9ye+3j1795Gntxct/nIBzZk909bayrhx4+j48ePUp08fvg4YEMaOHUv//fefrUX8Bl67wQYTqVUuRrVaJVdR4gHSABAPEONSiLtW428RM5bB+GYwex9ggcWg8/fff9OZM2fYGomBBwMZBrcP4fTp02zFxCCtuGHFlBkzZvDEsnXrVh58dVoVD8yBYmD50OuMTTBBXrp0ic6fP88ubp8SvU7LxhEYAVAiUPLhKDGghTMlpg19y1CZnMlQicP6pkQikUjiHVhUTSUU/hEN8lCnilk4cz3yv8TF9YT/bv9Hf184TxY7hVXh4cMHtHP79kiN/lgtDwjwZ3nuxYsX9JtQrhctXMDu/EOGDie12urWv1Eo2IcOHqA6devT9JlzqETJUkJuS0cNGjaiH376mdvv3bObnj9/xvKXUcg5a1atoGfPnlLRokVpvVB4mzVvTi1atqT9Bw6yQh+RXJY+Qwa6dPkf2rxlC3Xv0ZPq1qvHK/ILvlxIlStXZvlpx/YdttbEK/FHjhxhDwEYGMp88QWlSJGSOnToSJMnT+EVdsiFpUqX5vYBAQHUpUtn9l6YOWsWfbN+PbVo0ZKaNG1KixYvZmMAVuPHjBnN7vYKa7/+mt32u3btxsdOlSoVFS9eQnxmCXtB/HfrFhUoWJCvIyogP+/bt48KFylCu3btptKly1Bycb1flKtACxYuoTRCFoaXATwZFL7//nsqUKAAtW/fntKkScMyc69evfje4vvqPx6BQAMnKw/RadSB4m7i4C9M4oiUcOMJYuIK0qpcg+ECDqtsdMHgDKV/8ODBVE8MwmXKlGFrZ8mSJalWrVpiIOxKhw8f/qDVZAzC+DwU4Q9VhjE443iIlcK1q1xd2f3fIhRd3HtcAcaUmjWqU5nSpWjP7t22vZ8GTBXIwosEM/COkJ4AsQOMACgVmMJbR1OaF6AOFTKTh5OV75FIJJKEgFrlQtXyp6IvOxalxiXSE3LYwdsrAn01TgCl28/Pz/av8Lx4YZWJImL1yuXUXSjE3bt24tJ/LZs3YWW2/8DBQgHvxW0gV6EdFOl69RtQ0qRJeb9C5sxZqHadunTu7F/k+/IlK/+vhWJ+4vfjbAxo1qwZpU+f3taaONngwkWLKV++fLY978bd3Z0KFSrMIQSInVfAtT19+kQcKz/H79uTLXt2/nvu3Nmw+//hhx/ozp07lDt3bmratFm40IjatetQrdq1WZ7cu3ePbS/RtWvXyM3NjXLnyfNWrgPE4cP1H/3/9OlT297IwTFhhMAKvrctxMBoNHPYaoF8eSlnjhy87/fff+e/IEmSJJwTAfJ2VN9zfMQo7ttW9i/oY7r+S2IXaQCIR+h1an+LGImD30MRvnz5MjVp0oRWr17NVksYABCHBMUfA9i2bdvYiovXcRW4vVuVXdTC/zRl8JCEpn69elSyRPEIFWxMorASY0JT3MU+JbAYwzCC5IgmsywPGFug2obBEkqJPbTUrXJWmt2mEL+WSCQSSfyhTuG0NKphXi75Cpf/uJbszxEfn0RCnvCw/Ss8SZMmj3Sl+I8/TtGe3Ttpz66dnEAQK+hff7OBho8cRT6JEnEbuL1jgzfohPFjqFD+3OG2H3/8gd83CIUcZ3rt+4L8/f04Xh3HdARyULJkyW3/Cs8///xDY0aPpsqVKlLePLkpj1DYV6xYzm759nX1YRBArP758+fC1ds/c+Y0/4XSrtz/6T//ZLkMK+n2RgkFGAQyZczErw//dJj/ArSHUQCGAHu5DufFNXl4eFJSoai/iz//+JP/DujfX9xXHr6vQgXyUclihahUiWLs6g/s5ep58+axpwPkb3hBQCZPCIYAGGV4cS401OKmVfvbdkviAdIAEI9ASQ2dWh1kMEZPEYbrExT9GzdusOvRX3/9RQcPHqRZs2bR4sWLOU4Kf9+nvMnnAGM+yuABrHh/Cgu+vxi4kUUX4RIRgYnkn3+v0MNHj6l69eq2vZ8WeEe46axWbBgBIlsdkLwf6EasFMHo9EXO5LS8azHKnspLVqKQSCSSOAxGaC83DfWvmZMmNstHPu4advm3xIOpMWvWbFS0WHFWhh3Bqnijxk14lToi1q7fQL7+wfQqwEBXb96hLd/tolq167xlUDBbhIxg88xGboHgoOBwm5eQBbEKjwz4eiFbmIzBYfkAvL2UxIDvBkaESRMnUpHChWj58mV0/foNzqQfHBwkjhd+AStRokRUvkIF/lyjRg05vh8r/F+v+Ypj+eEuX6lS5TADADwG2ENU9EdEfYI+hIwGcEyFnr168TFghNi4YQOvyB8//hsbKdCuTJnSlNr2uajA+QH6JkjcU2BQIN8b8jjgOFjtR1UFXLdCixYtOLQV+5AHAbkAvvjiC9q1a1dYH8dHTEIXweq/u07jJ/pWrkTFI6QBIB4hflyhcLERf8wBwSi1EfmsBmvmokWLOD4/c+bMtHLlSipUqBAPlrDmYoMrFAah/fv3c/xTXAbKLsoBKvVV4wKYZLApk9LnAEqqu07LWqs0AsQe6EWEAyAsIGcaH5rRuiDVKpya3UolEolEErfAPJw3fSKa27YQdayYmeP8MYbHlykRq+lz5s6nPv0HsNs7ZDWt2FeiZEmaPmsuZ8CPDKUqkLLhs45yiYe7B7fDKvfSFavo3+u3wm1//3ONjv1+inLmyMbJhiEXYjUdcsUju1j6d7Fly2ZasGA+JU+Rglat/orOnT9PN2/9x1u/fv34Gu2B4vzk8ROhHGfm96pXr0ZZMmeiMWPGcHz94sVLOMeUAq4J9wdPhYiqBUChvnPnNr+Ge78CMvBjwSt1qlQ0evQoypolM9WsUYNl6T59+9LUqdNsLaMGCj7YuXMX/Xv1Bp2/dIWuXr/JBgX7DaUDFRByUL9+fTp27BjL3OgHVANo3bo15weIj6DfUJpao3IN1qhdpet/PEMaAOIZz589taxYtsRSq0Y1ql6tGrsVRRSzhBj1AwcOsGt4nTp1WPmPTFHNkydPOCsqXJe++uorDh8oW7YsHwPeAojNf1/+/fdfTu5Xu3ZtPlbLli3ZEmpvmY0IXDvcpJTPDR86mK5fu0rBRjOZzW8MjWiHQXyNuF4M/LDuVqtahZqKa//7wgVuc+LECRo5ciS1a9eWypcvxxv6D23t8xYggU7dOrWpbZvWPDiDShUrhH0GLm0Kbdu0oYYNG/Ck4giuafv27/h8FSuUpyqVK9PwYcPoxO+/R6ikz5s7l9tdEX2F8j9fLlhAFcV5q1SpTGPFJBhZplh894sXLqA2LZtRzaqVqEfXTrRj+zYKDIy7IR3xCbiNwn00S0ovGtUgDw2vl4e83GReAIlEIolLVMyTgqa3LEDFsyYV4za84uKP8q+ADPgTJk6h73bsoZ9+PsZZ+r/ZsJmT9EVUn/99SJ48OaVNl46CggLprzNnHEIbUe7PxLmWdFo1JxkGyZOn4Cz8kGeQpM+Ru3fu0DUhkzkCeQsyZNkvylLjxo3DFObIePb8Oe3Zs5s9Vjds2Ej/+/kI/fLLr3To+x/o67VrqUbNmm8ZDfLlz88y6/1799lTwBEYBS5dvsyvIbsqwCsB97Nk6TI6eOh7rvGPcyEUdubMWZQ0WTJby6gpVNhaUvGHH3+kIIORjSU6TcTeGY6gxGLp0qVp+vTpQn5syIt1//vf/2zvxi+CDBx+ak38J1f/4x3SABCPEIqqy8CBA70njBurO3H8N/r5559p1KhRVLduXXouBlB7bt26xQosBkm4qDtaXKMCSmWDBg2of//+dOjQIQ4dwOA/fPhwKliwICv00QGK7u7du4USW4UmT55MR48epbNnz4qBfg917NiRy6JElnsAYQvVhIIu7pfP/eeff9KyZcuoVfMmYvI6TYE2FzCAv//732G+5/HimEMGD+a6qvv376Njvxzj+xk1cgQtXrSQdu7YSWdOn+bt199+pcGDBlFDca9wTwOIyTp79hwr9YqbF8IAlM88tRkFwNGjYpI6dozdueyBEl+jRnXq2KGDON8OvvaTJ0/QkiWL2bINdzPHvAIIN8A1n/nrDDVt2kT0zVj6848/6Pfjx2nevLlUruwXdPXKFVtrK7jGKpUrcdujR36mC+fP0a6dO2jY4EH0m5jYJLEDryQJiRKJF1FXfWSDPJTEU+YFkEgkks8NqrV0rJCFZrYuSOmTebDXFnK5xDPdPwx4AuTImZNKlipNJUqUpAwZMr6X/BYZrkIWbN2mHctLBw/so+vXr7HyiUpCRqOJleagwEB6/OB+WCUCuOYXKVqUPUZRPQC180OE7AL5BYp369atIlTAQyzW8nlIbKjIaTAioPTdwUMHw7m843ioYABZEyCxIDLs58qVi68B57QHCaxRQ//ff//hJMyI68cx0A7H3rRpI/3v8GHuv7Llytk+ZU20GBAQyNcMz9jChYtQ/vz5KXVqq9t/dKsqVaxYiXNALfxyAV26eIHUQpPCfeIe0afoS8i6Cljhh8z76NEj63WKdviLnADKZ+Ib7I1rMiM00qxWu8qyf/EQaQCIR6xZs8Z927ZtbsrgiQEHr/8QiuKECRPeGkQQ/48BFav+yJQaXZCApW3btpzEpEePHlxBAMdBMkFYZ6FMo4xJdMr9YbUcq+4Y6ObMmcNeCVD44QIF5X7BggXswRAReA/XMnPmTLYmw9iBxClQ8ocNHkCvX/uxJ4AyyaMv1q79mpVsHHv1V1/RCHHuImISQahDpUqVaPz4CbRDKOSnT5/h7dtvv+UJBvVoVyxfzsfJmDEjHTl6lGvWogwNOHXqj7DP2E8mysSm/AXol85dOtMxcQxMPiib88cff9Kvv/5Gffv240lj0aKFtGrlyre+L+UIvXv1YmPElwsX8uc2b9lK2XPk4Ilj+vRpYRMnYvgwycEYA48KuNa99g+g02fP08AhQylxNBLZSKIPvmKDWQg14nWdImlpbtvCVDp7smhb/SUSiUQSu2RK7kHjm+SjPjWysyHAWt/f9qYkHM1btuISgMj/VLVieRo8oB8tmDeXFsyfS0MHDaAqFcvRwIEDWDEFkB8HDBhAefLkpQsXLrBHI7w5p0yeTFWrVGGPUOSXcqRps2ZCfkpBJ0+epBEjhtOuXTs5DLVlixbsNQCDgj1Q8rFQtHv3LnbL9/L04C1fvrxUXshcXbt2EUr0obBFmcSJE9NcITuijN/IkSOoQf36NG3aVJoxcwa1btWK+vfrx67/kyZP4kTNCj179uJY/ZYtmlPiRD58jrRpUlOpkiWpWtWqLKc+eHD/LZkuIlASsXmLlrxgVKtaFerTuxfn1po9ezaH1cLjFqv8CjAIwOsVi3ETJ07kdpCvEQqA0IZOnTrZWsYP0D3BRhOMF6HuOrWfyxsRVhKPkNLrB1Kgbh8vcqUhX2TzCUrhrYme+TCG9O3b10coghF+ZxiIoAgqsfxYNd+7dy+7jWFgchxwI2Pt2rUwNPCgjhAAJFLBJIABGvFMUN5R/x4u+dlt5Vnu3r1L27dvZ5f+7t27c3kY8OWXX7IHAJR81DtVBmIMeNmyZaOffvqJr7Nbt25h7+Hfv/zyC8dKrVq1it3/McgjoQrOCVepC+fPs2KfLXtOUrkirCGUpk6dwsaFMWPG8uCK2q5Q+tOnz8DxYrDY4vOIrYMrHLZcuXKz9RX3ZDAaxOTWjq8B5XEwAWwWCjbCA1DqBpn+8Rn7MAokp4ES37BhIzYkWD+zidZ/8w1bp3fv2cvxa5gIkVimXPnybN3/6ccf+bg1atRkdzCAiQ/hCsh0+80363miwDFwXFj/UTomMDCIE+R4e/vwRAhjBizmk6dM4dI6uLIkYmIsXLQYJUuekq81ut+7JHpAuMT3nDaJO5XPnYI9Af65/5qCjB/1py+RxIg86XyoQp4UdOFeAK+KRgcPnYpypHKnTb/dptdB8Tc5lSTholW7UsPi6WhInVxUMjvmaxcyI97f9r6zcEzIS6dOnqCWrdtQjhw535JPIkKRhTJlziyUfF/68YdD9INQrOGhaDAEU2EhR3Ts0JFy5c4dFhaaNGkyVsI1Gi3LZgcPHuDFnSZNm3DMPBZYsODRrn17XlUHyMyfU1wPQip379rFCfew+g95DnLPb7/9ysnw2nfowO0hRx35+QjLlp06dxZyTiOW3zKKNnjv4IEDtEvIkmnTpGXlGuTMmYsKitdY9T979i+uy39U9Afm52bNm9P48eOpTJkv3gpvffjoEe3ds4eP0blzF6oqlH54OCAs4KyQpfaLY7x86cvnhqwWKGTKDRu+Zfm6e4/ulC6dteKAWvRFftFXqGxgErIYZFko85BfsYCD48NwolwrFpYgw8JbFIYAlDHEYlqrVq3YO7ZEiRLcLr5gFn0eZDSjEpW/TqO2us9+Qn649MIj0Bjy6u99yxbZdkligNQO4hFiMI30+3J0I8Kqu2LFjK77GD4PN3QMYBiAofTbA+MCFHMMhvAweBcYEJG9tkaNGuEmJgz+MAT4+vqyZ4AjsAbDSGAPFGKEIIDfxQSiUrmKQcgk7pN3sULfpWtX8rIp1e8CyjEsyeif8+fO2fbGHFh5L1w4z4aQDmJiw6BvD1b/27fvwOeFC5pj2AbABJw3b963FPeSJUuxIQexe76+Vsu8SlyzUr1hxPDhYaVy0M96rUZ83oW9BfBcSGIXFOAwmELIQ6+mFqUz0PSWBdkgIJFIJJKPC3KwjGyYh4bUzUVZU3kJZUTILvHY5f9DGDV2PN24fZ+qVa/5TuVfIVny5EJZ70jrN2ymP89eoH+u3aJr128I5fUoLV++nKoLeQ2GAnvyCJlk2vTp7BF67/59uiD+Tp82nReKevfuQ//dvsMZ7RWgPNdv0IA2btpEV65e48/89ttxmjhxEvXq3ZvPt+277bbWJJT/n2nnzh2cpX/u3Hk0dNhw3mBg+PrrtdSlSxcOT9i4cYPtE1b5DYr68uUr6PSZM3wObIjrnzVrNntg2su+CF8YOWIEK/tz5s6l0aNH8zmwaLRw4SL66fD/ePEKngaQcUHKVKno6NFjdPXadSpatBjvg7wZZDBR6lSpqVOnjuKaNrJB5MGDB3RfnB8LSli8UhaUAIwkkAmxaAMvVrQ9f/48exyUKlXK1ir+AO9bFwo16TWqQNsuSTxEGgDiEWXKlIk0yyaStSiryQCr5kryFrhuRQesoEMpheEArvsYYB23YcOGcdvoTDY4L5R7uGI5HgfKPIwNjskHFSLaDy8B3Bd4+fJFWAm8QIPVLUyjUbOiHBGwRMPq2q5tW3Yx06KtWsUubViNtzeexBQo3JiAQPnyb7K/2gMvgtSpU3OGWMSjOYL7duxbZR8EHMWog/tE1lqERWDSqVSxIrVu1ZI9CZCnAK7pLq4uZJRGgI8CvgWUCgwR02Cp7Mlo24AyHBrgrov4eZZIJBJJzIGLf9aUnjSrdWFqVDw96cUcjrAsi7IC4IRAxoNMBIX7fXAVfal3c6fkKVJSxvTpKI2QSZCoz8PTM1KZDEossvqnEoov5E29+DfkEiwM4RocjQaQ8yCTQtbDZ+BZiUUQbNhnnxjwxx9/ZK/GVq1a82dwLGxoi4UorLxDmUesvz04B645WbLkfA7lPLhWRznqz9OnWeZCokV4BqDCAs6BvsM9YIUe3g5YyAm1yUw4PgwmuF7IXHjSsOiE7PduOsiQar5e9vIUfYh+wPmxOOPYj/i3j48Pt0FbyIIRXWdcx2iyIPY/VK/VBIhrl8JlPEYaAOIRI0aMCMifP384n8xUqVOHjh4/gdxt7v8AA5ZiALDPXB9dULMUrvuO2/z582nhwoUwRthaRg0GO+QniOxYKFWIgTcmQCBwE4MykpFEBZIhDhk8iBrUr8cr9IhPmzV7Nlua27Rpy5PMpwSTAyYzV9cPUxazZs1KGzdtpjVfr6WWLVtx3oZmTZtSm9at6C8x2UFAQu161N0NCZXj9McAbqcQQiEMjG+Sl4bXz0OZU1g9MyQSiUTy4STz0lH3KllpZbcSVCZHsrBx14l1/xgTKmQBay3+UE5sq40DeWzgiQngbg93fijhAHmgjhz5mcsKwjMV3gYxBfIwFPrnz55x7X0sIgGcCzIywkgvXbpI9erVIx8H71cFJL3Dptei3KLzGfstQp8IMBhJrVIZtbLsX7xHGgDiEfny5TOvWrXqVfPmzYNgTXRzcwtt1KhR8KZNm/2KlyglBvU3ccg5c+ZkCyNCATZt2hTOchoRUIQxSALEcg0aNCjCDfVLlfj/qMDKPwZtuD5FdBxsvXv3Dhv83wWOpYQewIIKULIGJViiAtn0kQ8B1tYtW7fR5MlTxLkH04CBA6lmzZrhLNcxBZZcxRIPN6+IgGsZ4sDw3Xjb+vpDwHFQZmf+ggV04OBB0dcdOU5v8+ZNZDIayF0PjwhrskhM/JLYB6HV8AZQCeGiXpG0tLhTUapWwOqpIpFIJJKYkyqRG01qnp86VszCOVeg+MPlXxIDQiELCOWfV7C1YeX+PjedOnficIJ1a9dyVaYihQtR/nx5qXSpkuy1efXqVZo0eTI1btLE9on3B+EC8DBA4sJePXuIY5fic+BctWvV5JxOuIZBgweH5dKyx2IJIYPRbF14EnJn/Fq3jx2sZf9C4WEqy/4lAKQBIB4B62WJEiVMGzZs8BUK/UNfX99HW7dufVmhfLkAoQQbgrHSa5sYkbwPlkwYCrAyjCz6SgZ5BbiTI8P/zp072VUfymuOHDnY1QkuWYjPjwj7/AJRgdgmZJNFAjt8xhEcI6L9ACXucG32YOBGNQIo2hjMAbynPN2sCjxuPaLLwudwHUjIgooIipKO8wcFB0d4LzgH+hs49ltk4Lg5Rf/hc6u/Ws25AOzBvSK+DOEGSLKTOo3ViBET4NmBe1JCF+BVkC9ffpo6bRq/h7AAuNRBKdXrNNwvBs6X8O7vTfL+oFe5/JR4kS6JO01pXoC6Vs5K3m4fVrtZIpFInBGEsVXMk5I29C1FZXJYE/AaEHYlp7CYIeZ+DgkUf621/uOO+J8lS1bau3cfTZgwkWv8Q/ZDaKZaraEGDRpyrf4RI0Z+kLcmFoAWLlpEBw4cpDp167IshHNATipQsCAtWryEz4OKB3jW7IHYBPkaQN50fN8ZMJlDhIxjIbWri0GrUb0t3EriJdIAEA+BUg8XcmxKnJGbTu1vsYSEIDmHAjLvo14q4vpR0x919w8ePMiZ41GeBclLUJsUyUqUFevmzZtzBleUl5s0aRLXsEfCEmxQypFpFW77cKt/FygniJgnhACsWLGClXclUQqOi2oD69ats7V+A+4JSVTgaYCsqjBO4LMoCYjEKTAsVKxY0db6TT4CrHDDPcuRRIkTs4KMY5wW58WAj5X4A/v307KlS8ISvtgDTwgYUcC6dWvp3t27dOrUqUiNIgCGk9q161DatOno3NmzNGbMaDpz5gw9EPeLmH9kwkXCPnxvjRo24ji6mII4/y6dO9HcuXM4Mc9D0a9Xr16hlaKfQfJkycPyIcBDAvkS0EtWTwApQX0skGk9WEyUWCXoWS0bTWyWn4pnTWKrViGRSCSSdwEj6uA6Obm2f1IvPRtXsUliBuZ8o9mm/GvUnAMprpFOyJ3DR4xgBf32nbu8Xbx0iZYtX07FihVjuelDgWxZrXp1Wrt2HScnxDmQkHDPnr2caBDeqBEp9wYhV8IDwEOvDVsYciYgMqIPQkNCLe56zWvbbkk8RxoAEggqV5VJo3YNRm1OI9LiCqDArl69msvsoVQfygHCHb9Zs2Yc4w8DAVzjsU+p5Zo/f36Oz0fs/pIlS9gggNItderUYVdzGAywH0n13kW5cuX4HIjjGjJkCFcWwHGw4bgok4IygY4gocrQoUPZWNGmTRuqW7cufxZGAYQ2oLygEqpgj4v4D4OUwS4UAqDGK8oG4ppbtmxBVatWoRo1qlPPnj24tF5Ex0qcOBEVLFiIJ52xY8dSvfr1qFXLlnRZTEhRgZIyY8aMYcPHsqVLRT83p3r16nL+gcGDB7ExZuy4cVwyRzHexAQ3d3de6Uc93mbNmoo+Et+P6KPZs2fx996+Q/u33NjYCKCHJ4A1HEAM6dY3JLEOJkujEFZRmqpy3pQ0rWVB6l8zB/m4S28AiUQiiQy1qwvVL5qWFnQoQk1Kpie1ytWa6E8u+38AoewpCO9QLAQgfl2ao6MP5GnIlciVEFdCJj41RvH8iD4IFc+Pn8rVNfwqmyReIg0ACQQXF+KsnGJktwQGv1nlRTJAJNtD7dGGDRvyPqzAQ/mEUg0lG6VIoLAC7EepP4QNDB8+nK2d8Aa4ceMGx5t37tyZcwpAEVeAWxbcq6C428fzY9UdXgTIvo96p3C3QrKVa9eusUI+depUWr9+va21FVwHssPCKIHV/5JCece5sYKOc2/bto2KFy8ezkqLzyAvAdzwDXBzsxMYUMMfsf9jx47jfjl9+jQnfhkxciQtEUo6+gjlX+zR6fQ0WijyiAdDptfb//1HefLk5vq5CvgMrjeluG8F5BPo2KkTu5Khxi1yL/wj+g8GmJq1atGBg4doyJCh4YwOyCSLfkQJQEfcRd/ivtDHSr4CfH7Z8hU0bNhwdvPHOVDFoXXrNnxulA507CON+G4RDoBVAKNRGgE+NohThfCa3FtP7cpnplmtC1GGZB6cmFEikUgkb0B8/8Tm+WlM47yUPZWXmKdceNXfJspIYkQomYTyhvBDrPw7qwIbUyBHIu4fi0sor+yMUzf6ADqF2tVFJv5LYEhJ9ANps+JyalKFPhheI8PzfGndrfXoPiPBRrN7kNHs7abTuCDDq7NhFhOdX6CRkKHVzUkH7KiALIUJDRZtKKIIE3DGeLZPjUblwmEA4rdJq3++QQfO3KenfgYp3Eo+KlhFHd8kH204+ZiM5ujlbErhpaW6BZNSnZnH6N4LWeZZ8nGBZ1ShTImpV7VslCuND5f1k4p/bGBV/s1mq/LvrApsTMHjF2wwiT60kIeb9p3JCOulKwAAxrtJREFUphMi+A0GBBshL4Z46jW+GrUqThgABm+9nuKZv/n2xu55s9p2SWKA9ABIYOg0qiBk6ISC967yeAkRtUrFme8xaGPyk7wN5n8kAIJxBJ4A6COZE+DjA4EWCphOCBF9queg2W0LU/UCqaVAJpFInBIYoItkTkyTmxegma0LUQ6h/BuFzIKKKnJK+nCsK/8hrPiz27+ca94Lqwxp4bAJZ1T+AfQIuP/rhU6hVrl+9gVOSewiDQAJDBcXl1C9Rh1AoWQOMpjYiulsYLDWqlSEfAjOaAR5F5ADEM8GoQB5BMwWaSj5FCAqBbkBYHgpmDERTWiaj6sFJPaInTKUEolEEl+Ad8qctoWpfK7knDTVaEKsv+1NyQfByj8Mzho1b9LL7/2AXITVf7XalWUlZwRyCnuKisdJr9P4Q7ewvSVJIEgDQALE1dXFolO7BhpN5lC4ezsbmOz0Okx6rhRkMPJAJgkPMgHDWGJhS3f0Sh1KPhwIuShnpRf9X7dIWlrapRhXCnDTyvhMiUSScFGrXChPWm9a1rkYjWmUl42fMIqyy7+tjeTDgEEfSf9Q5g+lFKXu/35AXgwIFvKQ6Dd4Sjprzh6D0YIFtBBk/Rc9IH+eCRBpAEig6LTqILjsBCKGKZJa+wkZZA/24Kz3ROwJIY0A4cC0Bi8ArBBYjQBmMcrLfvoU4HFEgkAIv7nSeNP89kVYIM6fIZEU2CQSSYIjqZeOulfJRgs6FKXSOZNZw6LYI8rWQPLBQPE3IWO92prwV678vx+QEyEvwgiAkn+QI50RkyUEi2ehcP1XubrK1aEEijQAJFDEwB+Ckh1iQAsJNjhnnDcy3iJ5C8IAHEsDSqxAQNBpNZwXwMJug7KfPiUob4WYVzfR//AGmNGqIDUtmYFXbyQSiSS+g9J+yHeyvEtx6lQxCyXz1vGYhyop0i4fe2DlH0Z8uKwjbl1Wm3l/UPLPbA4hJNB21rh/zvofxOH+ITqNOlC6/idcpJSZgFGrXE1uGlUAEpkguY4zAiMAXK0RCuGMnhDRAXKCTiMmPNFPvIIgwwE+KZhdsRoGj4C0SdxpVMM8tLp7CfYG0EpDgEQiiYfA3T+lj549m6a2yE85UqP0rQsr/3LVP3Zh5d8Et3/k9pEr/zHBLObgYCEn6rQqDp1wVoKQOyskBIsS/ggntu2WJECkdJnAQfIO8SM2IKGJfW18ZwHTINzckcwFtUzh2iQJD+QF9BOMAMgcbDLJsIlPDX6eBlOI+J0SFcyYmFZ2K05D6ubmhIFyNUcikcQHMFZlTenJ7v7f9i1NjUqkJ1dXVwo2h/CqvyR2gcHebHP7lyv/MQNeooEGI5fqdWYDCuRjeEFoVC7BOq1a1oBN4EgDgBPgrtP4C6XOEiAGOGfEVQzqKA2IMR2GELhdS8KDSU8pGWQRWijcCWXul08Letsknk94A2A1p1mp9DSrdSEa3SgvpUnsZm0kkUgkcRC9VkWty2akuW0LU5dKWTnuH2OZrOv/MbCW8YXBHoZ7qfzHDCyMoWIUHlDE/cMI4Izg5wn5WNy9yV2nfW3dK0nISAOAEyAGNJNG7WowmiyEzRlRu7qSl5uOy7sYTciJYHtD8haQH5TSQSEWPC/SCPA5wPMJl0T8XFMkcqPGJdLRsi7FqXzu5BxTK5FIJHEFKJ5FMiehr3uUpIG1clKmFB682i/d/T8WVuUfIXvWkr4a8vf3p7Zt21DSJIkpX9689OTJE1tbSVQYbEYUJI121qR/ALKe0WwO1WlUAdL13zmQBgAnAEk83LQaf6E3mFEVwBlDAQAGd3e9ll2csEkiB0kBkRyQDSZGGQ7wubDW4oXrLFHGZB60sGNRmt+hCBXNkoRX2yQSieRzgfr9mVN4Uv9aOWhxp6KUO50PW5ENJqn4fywwFyPeHwl7sfKPHEcw3N+7d48OHjhAr169olu3btKxY0dtn5BEBuRAk8nCFRPQl58Lg8FAf/zxB/3yyy+fRdaCxydCZNWurkaNWmWw7ZYkcKQBwEmARU8ov68sFktosBOvgGNlG7FycPlyVm+I6IA1ZhgBUAeXBQ6zNAJ8ThC2Alda2K3K5UpOC1A2sCHKBgqBWyKRSD4x6ZO60+C6uVjx71ghCydOC3P3t7WRxDahvOoPhQ0GeszPSrz6ls2bKSgoiEqWLElCzqNdu3bxvyURA+UfJf8QaocqPJ+TR48eUdu2balq1ar8/X5KsMgQIJT/EIF1odBFJspyEqQBwInQqFyNeq06ABnxsbLrjGCuRIkXlXgBIwCSv0giBmIFlxTSwxMglIxGo9U3XfJZQM/DrRara+46NdUpkoaWdC5GQ4UQnthDa20kkUgkHxGNyoWalc7AZf2al8rAuUlknP8nQHQu3LQtIRbO0wMDvU33Z9au/Zpy5cpFXbp2JZVKRZcuXqJ7d+/a3pXYAwMK5D/0n5uYSz930j8YbJB4GdunBgthZnF+vU4doFa7OmeiMCdFGgCcDNT1FDOJGRY/Z13RRVJADzerwmQQEyosoJLI0QhhAgIHeslgNEpPgM8Meh/CNsICvPRaalsuM2fbblIyPSX31jttEiOJRPLxSOSuocr5UtKm/l/Q6IZ5KW1Sd7KIucAg4/xjFSiB9+/foyv//ktXr16hp0+fkMVsFooar9IKGc7qrm4/yu/fv48eP35MX5QtS61ataaCBQtxGMC/V/6NdL7GSjNWnq9du0r//HOZbt68Sc+fPw+3OIR2j7ndtbfaQWmNiJcvX3Kbf/75h/4V9/DgwQPr4kEEYP/Dhw/pypUrfOz//vuPfH1fhruGcO1u3eLz2LdDv924cYP7AfeMUAj8G9eBv8iRgP3YfF/50Z07d+juzRt0U7yHY0Ul1wQGBtLdu3f5fi5fviz69hb5+fmF+wz+jevE/aN/cN34HK4BG96z7zf07dWrV+n69ethyj/a4RzYHD04cJ1oi/fwOeR5+BCPAU6AKGRgVxcXo16jDrDtljgJ0gDgZCAUAF4AJrM5FO5PzgryASDjK5K/wCMiirFfIkDoBDwnIHWwIBIqPSc+N0pYgNESSqkTu9G4JvloSaeinH07QzL3t1aHJBKJJCakSqSnlmUy0uy2hWlGq0KUNaUXJyjF2CMd6GKXly9e0LQpk6herRpUvEgBKlWsMLVq3pR2794l5l0jJ/vjlX9bewAlc8mSJeTu7k6VK1cmNzc3GjhwICute/fsiTAM4NmzpzRzxgxqUL8+FS9WjPLny0dlvyhDHTt0oHPnztlaESv6s2fNogYNGoh2RcPadWjfjs7+9ZetlRXEsW/atInatG5FZUqXpgL581GhggWoTu1aNGLEcDYE2ANldsb06VSvbl0qUrgQH7t8uXJ8DX///betFdErX1+aNXMm1a9Xl4oWKWxtV74cX8P58+dtrYju379PtWvVpLlzZtPRo0epU8cO4jpK8XXgb5/evVh5vnT5Hxo7ZjQ1rFOLChUqQEWLFqXWrVvTn3/+aTvS25w8eZJ69uzJ7vkFChSgvHnzUpkyZahTp050/Pjxt4wAUOLHjBlDTZs2ZSV9+PDhVKVKFcqfPz9vderUoa+//jpMaYexomzZslSjRg2+flCwYEE+B7ZTp07xPnzH33zzDbVp04aKFy/O7xUpUoS/l59//jmcwSS6oOZ/iCXE4q7XvEauMNtuiZMgDQBOiFajDhIKsDHYZCGTEyfDg3s7JlPEgsETQBI1iJVz11k9JzDRxXTSkcQuMASYzFaBPHtqL+pWJSst7VyculfNRl76zxvbKJFI4i+1C6fhfCOD6uSk4lmTsqu0UYwzCEWSRvPYBUre+HFjaOGCeXTlyr+8Ugyl+sTvx2nC2NH09NFDzrPgaNfFqvhFoTD7+PgIxfQL3letenVKly4dHTx4kJVMezBv79y5k2bPnkUGo4E2b9lCf/11lpYtW87Gg9v//RfWbt/evTRr1kwKDAoUyv3msHYeHp5089YtbqewYvlyGjRwAF28eJGmTptGp/74k/bu20fp06fn99q2aU0vXrywtSb64fvvaY5Q1lOnTk07du7iY0+bPo0CAgLp9m3rNYAff/yRryFlylS0ffsObjd9xgwKDAxiLweFUHG9ZiHLIfdB+3ZtWQEfOXIUffnll+Th6UmbN2+mAf37U5tWLejg/r3UokVzWrFiBRUqVIi+F9cCpf3p06e2o1mBMaR37960detWqlatGhsWsK9bt26seLds2TKc4QCyEbwLGjVqRGvXrqVatWrRqlWrqHPnzry6P2zYMDp9+jS3TZ48OS1evFh8F7MpadKkvO+rr77iz2HDtYHff/+dRo8ezZ/D/Zw5c4b27NlDOXLkYO+GmMhiCCcJNnIViSCVi4sUgJ0QuUb0gbRZcTk1qUIfDK+R4Xm+tO5xKn4mMDDQxc/PL9x3jPgwlVqtMlpcknh6uLvCHd6xfiwGlNevX7OlEhOLRqOxvZOwgPu/f5CRY6Cg3ELJlUQN8iYEBiMUgEir1ZCrq7QjxiVQyQjZudkd0TeIFhy4QievPaMAg/R0cTYQFjK+ST7acPIxK27RIYWXluoWTEp1Zh6jey8CbXslzoJeKJmoMtKzajbKm96HlX6s+EPpl3w8oMi1bNaYLl+6aNvzNtOmT6ehQ4ex/KaAMX66UJqnC4W7bdt2tFIomgBK6KiRI1hZhILZq3cf3g9gVBgulNClS5fQtu++E4pqY/6OcSwYHTCfY4NBYszoUbRgwQI2EjRt2izCdgDhAc2aNmEFd6dQwGvVqs3voe2jhw+pdu1avPq+Zs3X1LxFC/7MgAH9aemSJfT7iZO8qo1jQ+7EsXGPyrEHDRpIixctol9/+41KlSodabtbN2/yKj2MB1Cct2zZSlmyZuX3DuzfT61bt6Lg4GA2OEC5xso8jgVvg+bNm7NLPQwjUNwB7n/o0KHsXdG9e3fRX0vD+h59OH78eO7fmjVr0u7du/lY+EyXLl1ow4YN5OnpSd9++y3Vq1eP3wsICKB+/frxSj4MBzBIANwLQgpw7QiBwDUq8rZybzAQTJgwgerWrcvGCKVv0Qc4tv0zER2QA8Ev0CCOQWYvN+2L+Fb2b/DW6yme+Ztvb+ye1/oFS2KE9emSJEjE4OSeMWPGFGnSpElpv+XIkSN57Vq1vMePHmE59ssv9NovfOgPrMZwJ4P1dr8YPBMqMHwgFEDl4srWUAyMkqhB+ISbTij+KjHhCUEDk5Ak7gC33GBb6cDUidxodptCNK9dEapXNB2l9NELgcHWUCKRSGwgkWjFPClocvP8YrwoTPkyJOLYfmsZUqn8f2yePHlEr1752v4VHsSPQ+mzB3Hop06e5P2dheKpoFarqXz5CkIJ9WKlG8qnAhRGja3kHdzbFQ8B7MfnFKWT/21TRHEO5AsAju1wbpSwu37jBpUrV57q1Kn71jFSp0lDjRo35sWkX3/9lfcDvV7Pf7G6/ezZM36Nz0H5VT4PlHYnTpygZ7YV+oja2bNz5y7Klj07v48tb/78/G9c65QpU6h69ephxoOcOXOyUQAoK/MA3gooy4cFsHHjxr2lZOt0OmrYsCElSpSI/vrrL47Fd2T+/PncRjmPl5cXVahQgb0sEDqggPfQTwrKNWNTQB+gDcIoYEiB0UD5Ht5X+ccjhPDfkJDQEHed+rWs+e+8RPzrkSQIxIShEgOFS/bs2c0zZsx4jW369OmvW7RoEfT06VPVmjVfabp16sDuSQFBwbZPWcHgogxcGAATMkia5mlLChhkkEkBHcHEfezYMZo8aRLH2NWsWYN69exOa1atoNdCYDGJ960xbe/Xb4FCKDl65GcaPLAfNapfh+rXqRnhdujgAZ7wJO8HQgOMZuvKXfGsSWhso7ws2Lf+IhN5yNAAiUQi0KpdqUGxtDRXjA1TWhSgagVS87wfX0r6PREK7Ppv1tLA/n3C5oyxo0fSz/87HJZYLSY8eHCfvv5qNbVr3eKt+ch+a960UZhS+qF4eXmTm97N9q/wJEmS5C1FESBZ4NmzZylPnrykFQrxpYsXebt86RIrjWnTpqFz584KRf+E7RPEinPdevU4RGDJ4sXUskVzXmG/ffu2rYUVKJe1a9ehDBky8Op3i+bNaOHCL99yzwdYALh29SoFB1ld8iEfOG47tm9nGeG132vbp0gox4342BMnjKemTZqwR8KjR+GNHFiRz5QpE8sfTZo0psWLFwnZ9kG4dvbA6KCAZhqtXsixifjfiLG3B/2k1VrlP6y+KyBpIJL+4Rnq0KEDGw3sN7jyI9EgZJOI8iykSpXK9uoNkKVxPsXgEV2QOwDXDUNL48aNORwAYQAxAa7/BpMFpQ/9ZM1/50auBX0gcTkEoF+/ft4rV670qFChguHQoUNhwVdiwHaBC9PcuXM9pk2b5gVr5qKly6lr545hoQAYXDEAYnCH5fJ9rYzxEZRD8Q82skHAw00nfxw2Bg8aRGvWfMXubYpAhecBAkLWbNlo1Zp1lCt3HlKLfdENFUFm4wF9e9P/Dv/Ek2dUXgS9+vSjGbPmRPvYkoixhgZY3XlfBhhpxY/X6ND5hxRklAsACRUZAiCJDMz15XInp+5VslL21N6kFQOEKSSUx4f4AtzlO3VoS9evXeO5SZlHMDe5u3tQtx49aeTosZwg7304dvQo9endnR7cv09GIStFpmxCIT/4w2EqX6GibU/MCQoMpDYtm9OPP34f7nyJEyemnw7/LywmXAG1/9u1a8vzMVaW7cExlLm1U+fOtHr1V7Z3rEo7lEko1YfFHAwFGHLg6NFjqG+/fmGr7lBu/0S7yZPFdf0Q1m7EyFHUv39/Pif6ffy4cRzPDxyNFAowKvUTn5k7dx7/G8f+9ddfaNjQoWzEwLGTJUtGw4YPp759+3EbgHZYMR86dAj9JZRepd3gIUNowICBtlZvhwAEBRvC5AVUvEIywy4d29GRn//Hq/xI/GcPFPqffvqJBg8eTPPmWa8PIQHwDgCR3RPInTu36MPD7EVgHwKwd+9edv+3ByEGXbt2ZUMDkjQqoGoAQhIQAoBjOMo6+C6RJHDOnDm8YIfvD890ixYtaPr06WH5A94Fsv77BgSTxtUlyE2veS3GgHi5siJDAGIH6QHgBGDwwoSobGIAD/X29g4dM2ZMwMCBA/3FABs6bPBAunbjlhho3nwGij9cnJxB+QcajbXcHcIA4CIVyZzvNPj6+lIXITgsWrSQXQjtV1MwAcGIhJWG/r170oN7d3kf2kQmLClgpQCZjvfv2xtmZIoKvRA4pDHmw0FogMEUyr9tlAsc3zQ/behXmj0CMqfw5JVAiUSScEFukLRJ3Di538b+penLDkUoT7pEbAzgsKF4pPxfOH+OmjdpxAnwoFDZzyO82vz6Fc2bM4umTp5IZru561389dcZ6tm9M926cYMM4rhRzWdQapXV4w8jlDTiOPMXLaEaNWuygqvIbRkyZKSxY8exounImjVryMPDgzPCFyhQ8K0NpQDz5c/Px/jt19/o3r17tk9ZDfilS5emg4cO0W+/HaeWrVrx6vSECeNp2bKlrIQC3F/JUqVo/4EDHKvfuk0bbjd50kSWC9AO16n0wdBhwzixdESbwWgKU/4Bjl2hQkX648/TdPh//6PWrdtwmWEYBFB5AIq/0q5cuXJ06tQf9L+fj1C7du34vMhjMG3q1EjlB3xtyHJvtnCiO1KJ47wPyn1h5R2GFFxPRNslIQMpIQQfC1wLPDaQjwEr/6g0gPBcJAwcMWLEW54LkYHnGPmuxAuLTqsOiK/KvyT2kBJfPOPFixeu69atc2vfvr1P586dfcQE4IZ9trffCxgCunbtGpQpUyYLYsmQsETJhg/rJGKYevXqFS6LLAZDZCAdNGgQl0LBAHRATBA4hiOIjdq2bRsnU0FbuC4dEpNORAMWYq6Q4GTIkCHcFllTMcAho6rjJIwJYOXKlXx9Eblfwbrdp08fTp5iD+LYUJrlu+++YwV248aNnNEVZXP+uXwZblFi03Bm13HjxlLXrl2oZ88etEm0Qz84XgcEDcTRzRITVpcunalHj+40f948ruEbEejXffv2sftYl86daOSI4Vyqx+/1G9e4uAAmVUzwW7ZYE9VgImzRsqXYt1j0+yrq07dv2KQPgQnhADrRbzCeWI0Akc8tT54+oZ07tvM5IIg0bNSYFi9dQQsWLqZGTZqywAIgaEybOZs6dOqMpJW8T/Jh4OmFWy+EfZQPzJTck4bXz03LuhSjsY3zcgwwvAQkEknCAV5tRTInoZEN89CijsVoSvMClCO1txgLKN64+tuDebxv7x5hWeDTpElL/QcOppWrv6bZc+dTlWrVeD9YtnQxx7BHB8xdu3fuoPs2ZRlK19hxE2jFqjU0etx4ypo1G++HQlatRk1asXoNK9sfAmQKuGUjEXHGDOlp8+YtQg7aRmvXrqO169bRjh07qFfv3rzybg/m3d9++5VXrw8e+p6Qz8lx+/HHn1g5ffz4EceqO4L7gIK/YsVK+ma9kP+ETIRY+4AAf1sLK2iHRH2oALD+2w0sf0HugcyHOTxr1qwsDyDZXkTy2LuAIWDpsmW8mg3+97/DEcpE5cuXp0WLl9CMmTP5vPBeiKgd+hSyLPpVp9FwCWNxC+8FDCvZsmXjagJI0BgXgDEkT548nBAQiQfhEYJkgu8yAEBsDQw2id+5BYtc/mqVq/PWAJeEIQ0A8YiAgACXkSNHeg0YMMBHKK7u69evdx88eLBP06ZNE71+/TpGUnvOnDnNmTJlYq3/9+O/scWUV8DFII4SMnA3chz8xPmpY8eOnF12nZigYCiAVRbKtD1Q/uEOBQV74cKF3Hbu3LnUtm1bVsLtDQZw8ULSQWRbXbRoEbdFplYYGbAfiWLswUSN8jC4PsVabQ9it+CGhfPag9qzGDBhRYXBAwYEWNFRDuaHH37giW7B/LnUoklDmjd3Dq0T17Dmq6+oT5/etGjhl7ZY9zd8/fUaat68GU2ZPIm+Edf8tTgWrOjVqlXl49uD/kAcHerTLhbKNbLBIots586d6MeffrK1ihs8f/6My9xAIAANGzVi631P0V9INjRjxkwaPmIEvwdWrVrJK8gwniCHghH1ZcVzFBEw6Dy3xcDBjW3ugoXUqUtX6tq9J42fOJly5srF72GCL1myFGXPkZO/F0nsouQICBYKADwC6hZJS1NbFKCvepSkMjmSkVoaAiSSeE+hTIk5EeiCDkWoUfF0lDmFB+cFQelQjAEONu14wbGjP9OVf6/wa51eT9NnzeG5o237DtSzd19at34T5bcp5iYhH+zYvo1fvwvIEnfu3GbjNJSt+g0b05DhI6ldh440bPgoatG6DSviUDARk1+/QUNyF4piTMFxIMuEiPPpNGreOFlcxYrUVshUrVq1psJFioQZ2+1Z/816/mzxEiU543xEwDW8fv0GLGsdO3qEFyBQVx8r51ikUBY04HLuJY6BeRYhD3AVx2eminbI7O/YDqCvMMfjM3nz5aO0adNySULIXREBDwT7ZIRYMEFCOwXcI8I2cDz0v7Ky36lTR3bHV3BsB8OJI6hUZBB9o1WrhfKvjpH8gAUIeFagj7FwZX/tCqiUhcR8HwpCKeD1AVBRwR4o96NGjeIwA3vQHveP71T5fiIDir/BLJ4xtSpQp1G9v4VGkiCRBoB4hFBc9V9//bW7v78/j2b40eP1sWPHdFOmTPGMTOGKCkxy+fPnN0PZev7sacjTJ08sAUEo8QbBIJQHeGUgBqiDilV5uGSdP3+e38PgjLgmJW4MYD9W32FESJMmDa1evZpX1ZctW8YJXaDwK1llkXwGRgWUY8knJhJMIGiLGCpkTYXCWLt2bX7fHuX6IkK5fkfjgLIf1lPUd4UFFQYMeAsgIQ1qvM4R1w13vC3f7aCHz3zp+ctXXIIneYqUb00ksHb3FZ9LLgbib8U1w8Xt0eMnNH78BB60J4wfT6ftasTu3LmDs8pmzJiRLoh7gXX66rXr1F/cu8d7xih+bJ48ecrxjwpwN4Ol/fr1a2KCuiom87uUK6dVUQcwGJ1DHJ9GxRUCACoEhISEn5wN9isEoj91Ojw31u8Frpoh8FXHHvFv+2dP8nEQ3cwrgFgNRAhMwYyJaXHnYrS4UzGOEU7iqeUVRIlEEveBO7+Pu0b8jhPRoo5FaXX3ElQlXyry1Kv5d24Qir/Q7+LVir8jf546JeYcawx1ypQpKXnyZHTv7l1ORnfzxg169uwp5bIZkgFiv6MD5AkYDADmesg0mIcA5jLMT7Z/8jylvI4JOC7PkeKvXsyZGHujq6c+efKYNm7cwEaIwoULh3nNRUSz5s34XFhEwQIIkvaiVn6VKpU5BwDyCHz55QJq2LABH+eLsuXI29ubFzv27d1D1apWoYkTJ3C7hV9+ye0gL5Yp8wWHiALIbUhUB0V20MAB1LFDe9rw7bfWYy9YQHXr1Kb8+fKy/KOwW1xDvbp1uYQh2kHuGjJ4EL9XVlxDEltc+z4hB9avV5emTZ3C7ebNncvt8F2hnaI424MQTrWQba0r/zGbu+AB0Lp1a5ZX4bVZtmxZToaIBSQsTsFDFTkCUCHgQ8G5IH/iWnFcLIAhx8LFixdZhoUXQo0aNXgxDQtHWLRC/D/ex+KbveztCJ4v9IcLhZoQ9y/OEZ9/+pJYRBoA4hHih++uTEaOCGVZ/+zZsxh9n1myZLGIAR0amAUWQpPZEhqIGHjb+/ZcuHCBJ5Nq1apxTBoMCJkzZ2ZlH14BCmiH+qmYGBACgPeKFSvGhoLvv/+e+vbtyxZWgPexIo8apxhoMbChLRKoYKBFYhfEimOgdVyBjymwVGNw3759O7v/I/FLkyZN2NsBFt/UqVJR9WpVyE2vE78SNXXv0YvbKRMtSvIMHjKYEosJePqMGZzRFpMiLO5IYoOYPawk/HT4pzAjBGq9woqMero5cuTkvsOgD4NBzVq1uE1cAQYM+yQ1mHTz5MlNecR3rmxt27axvWvFT3xHQKtWkYebVWm0uja+/Z3lEIJZihQp+DUqASDL8qQJ42nCuDHUv29v+uefy/weLP2pU7/J5iv5uEBQ4PAAcwgrCCWzJWUFYqHYulbOSsWyJCGdRk4ZEklcBHpOnnQ+1LlSFprdpjCtEop/udwpWKmAmz+8ffC7TgggqZtiHL5z+zbVqVmdCuXPHbYVzp+Hvtu2ld8HaPsuN2kABRYeZ5ib8ZkN67+hoYMHcB6BQQP60VpOhmvg9+FaH5XiFRU4NuQCfGfuei2v/L8PBw9awyhhmI8oN4A9RYsWYyMBFjdgIIHcNXLUSHYlR7w/5vGJEybwnDxmzFj22uSVfi8v0W4U5c2bl1YsX87txo8fR8mTJ6fRY8ZwuKOSrA5eERMmTmL3fHhswjsTK/dIUDh79izOJ4QY/9y53xhlEEqYLl1aTh6IY0+bNpVd7nEN8PxUQDvkQYCMhnaTp0ymzFmycMJCey9EF/GdqIXskUxcn4uQPdCvrjbDNb4vbMAxwR6ArIHfiaOnBWRPeJlCfkV/47ogN2LxCDJrqVKlhDzX1NbaCo6P46D/HIGMiPM4Pjfw4EC/V6pUiWVnKPpYPIMsCmMMZE+cF/2Ka4EcjYSBkKMnTpwY6XMIdQGu/xZLiMVDr4WbcAIZASSxQcxMY5IwPmUVAKFop7hz506EGfmEEm8+cuTIi3Tp0oUtmSpVACpWrGgQA0dYFQBHRo8e7SUGV08xkZi+//6Hl96Jkng8evLUo2vHdnTs2FG22mLFHyBGv2XLllSiRAlW+rFCHxGTJk3igQnx/Ki76pihFoq8MhjiWFjxP3XqFL92BNZOeAhgwkUdWZRXgSINyycs2ZhcFGOCAqyk4v55YnpqV6YHllTEzCGjKkqxOGZPhds7ardiEEe4AuLeDRYXtpTZTyjI5tpZTHAZMmbkJDoYpO1BPoMUyZNRu/bt2RDi4eFJM6ZP42y68ABYtforKlOmTJSW+88JMuU2bFA/zEsjOvx0+LCYwCrb/mV1MQ8yGNkdz1ohAPfqIibSIBo1YhitWW3NZhsZAwaJZ2fadPGcxM0+SujgScfjjlAAKA6+AUb672kA7f7zHh3++xEFw2VAEqeRVQASPnqNij11GhRLR9lSeVIyLx0bX2HM45X+BCjyd2rflrZtteaniQ5ZsmalU3+ejZa7/tmzf1HrFk3ZsBAZWHnfsXsflShZyrYn+kD2gds6PDXc9Zr3Tk4HkI8IixDwHMS9QZaKCtwLjCZoC1kJ8y7kIsgpSHSIev8+QoZB+Tx7BRntUObwuUO7VEIWc1SWFXBcyFaKwQXKKZRhVDLASreCcg3w1jAZTXzspEmTUIoUKd+Si7DSj/BJHBPeGWiH/ofBwv5agw0G+vvSP/y6aKECpFG/6RMcA5n24bIPw4ejwoz3IEdCxowooR/CIXCt+DyOhf5GP+K+7GVILI7dvXuX+zVHjhzhqk+gbCA8XiH35s+f37bXCp4L3CfOg3Pg2JAVlXvEZ/G9YzEM4PyQhe371BGs/GMxT69R++m1qgBx3gQxGsgqALGDXM6JRxQoUCDSxB1ioAkVA8b7xwAIxODGWi0GXZ1OG+qm0yA43xxRPXxYO1u1asXu/0o9VCjNGBjtQdwYQHIYR+Uf4FwYBAEsqXClimjgBXDBwiAIpR+Da2yBCcmRihUrsrEBk1ePHj3oC6Gk79u1nR49eUwBwSgHZG2HhIGwzuJvmtSpyNPD/a0tQ/p03A6xfcpnOnToyBZjxMLBpa1Vy5Z09MgRvq/IPDviCpjIMOlGtolnk7Jly25rbQVCKIwmmIgx2Vu9N0KFIGGgRw8f8T5Y5WGkUZ4FKPuY0Np37ESTJk+Vyv9nBE+k0CHYZRhRGYk9tewFMKlZfto1tBx1rZyFUidyk9UDJJJPDH5zcPNvWjI9fdu3NM1oVZDK5kxOKbzd+DcbbLL+ZuP4tBIrWJWxROyNF9lWrXrNaCn/mIcfPngQ5v0GJVdRrjFHabU68vb2oWUrv+LY+/fFXvm3esnFbOxE2APCF7MLJfNdyj/AQgVyCSgLJfgMlEcow9gPZRRt7BVqgHYpI2gXmfIP4CEArwR4HWDDayRTdFRUlWvIly9/2LGRzNFxUQQygrVdvrB2yDfgeK0h5EI5cuaiIg7KP8Ax4F2AmP6IVsuzZMnC70Umg0IZRxv0OdqhMgDkUscFJDwj8OpEO0flH6D/ISs5Kv8A941wWRwb/Ybrtb9HfBZGBZwfG2TrqJR/VF4INpphxDfpdeoEo/xLYg8pucUjhg4dGpA+ffpwy25iYAgZPXq0v/j73j9w5BA4ffq0BhMTji2U4hAxhoV66DWvxNvhjodBG9n34Y6FuqVI4lKzZk1q3rw5r+ArKAqtothFBaydUbWDoq64byl/PxY4PjwWEBrQqFEjdtND0r4mDepxLFpAkLUskHWzXlvTZs0i3JDEp3qNGmGTZRoxae3YuYu+XLiIV/9PnPidkwU2adyYzpw+zf0QV4BSbj9RDhkylB4Ipf3J02cRbn+dPcfuiAqwYsM7YxPyOZw8gfgz9gRASMDhwz/SoUMHuF2pMl/QwsXLONN/6zbtaNiIkbRr7wFatGQ552GwB/2Dus9bt2yibVs207//XGYjguTjw4kdbQkD8ctO6eNGfWvkpE39y9C4xvmoVqHUlCm5Bxt9JBJJ7AOlMVUiPVXKm5JG1M9DO4eUo7Hit5c1JZKyWd38scWhaeSjkSjxm/LEUFD/d+xXuvfwaaTb/C8XcVuAeQT5ajCHbP9uK+e0UfDze01r16zmVW/M20PFfDRo6DBq07Y9z1Fz539Jp86cpXr1G4STWTDnHTp4gDZv2sgJ9+xDDiAvYMEAchaUU083HX+fkg8HfYuVbii8SPjnqPw7I5ivofwLzOJZ8xVP2nvrBpKEjzQAxCOE0mhcsWLFq1q1agVDURVKWmjVqlUNq1atetWkSZN3B7hFgFDaNbdv31bheE2bNg07hhDkzaGhIexxYHBw9YU1FEnzkKwP5fTgin/s2DFOXgI3KqBYP9ltS0x8UYG2cH1yTNingFgnHANKKVabHbGvJhBbiD7mZIcowQNjx+NHD2nooP50S1wLBtZUqVIT4s3wd5FQ6Net+ybCrU2btm9Zy3H9iPXasHGTUJB3cwJAlLxZsGB+mGtXXACW6IwZM9n+xQkoae3ar+m2uH8FvIb3x4jhw2mn6Cd7pkyeTO3btaWOHTtQm9Yt6fzZ06RHhQCb8KUkWkqSOAnVb9iQli5fRau/XkfjJkziJESO1n2AlZmRw4dS104dqGvnDjRm1Ah6+SLSyBbJRwBGL7gWw50cyoaXm4bqFk1Lk5sXoPnti7AxgCsISEOARBIrQNEskDERjWqYhzP5o1JH45Lpycddy945MMwp7v7OQsVKVcJW9BGmNn7MKPrt11+59r/ChfPn6Jt1X1Pnju04QaCCv78ftW3VnOeQLh3b0ygxpygyRFBgEF23ZWFHv2fPloPGjZ9Eq9as5TmqS7fuHI8eEQvmzeHQhG7iuB3atqI/Tp1k5RRzHpL9wViNUrkoNSx1/9gBj3ywXbk/5FKQXSv6RMioJrMlxF2nfg1Z3rZbInkLaQCIR8DiXb16dcOWLVt8Hz58+Pju3btPhIL6snHjxsGOblPRITAw0GXt2rXuQvlWIXeAUHqtNd8UIO0LrIncwi8rQJktWrQox/nDJQvZ+qHIA2RMBQgViKh8ClzsFDc7uMUjOy1yDWDCdAQVA5BlHu5ZiIlyBPHq9mCiRWmWyAwK0QWGDmQShsIOLwfc28P794TAZaHMWbOykvrqlS/dtNUiji4QLNB3xUuUoClTpnJc3j///BtWci8ugOurWKkSG13AjRvXafCgQex6ljJFct7wunGjhrRw4ZccN2n/3a1f/01YPWDErSF0Q6dRkYdeS2W+sD4b4PtDByhvzmyUPnUK3vLkzCqEsxY0fOhgLktpz33R9xcv/s0CFb5j1IAONsTI7iX5QPBNQ+HgrOImq1dAphQeVL9YWjYEwC25duE0HJ8skUjeH4yXWO1f1qUYrehanPM55Erjw0lW8ZuzKv2hTrm0V6FiJTa+A4TZfX/oIDVpWJfy5MgaNpdUr1qJBg/oT99t3RIml4Azf/7JcwfmEKzI//ffrTBZBEaFPHnz8WvMx31796DM6VPz8TKJvzWrVeb5adGX87m2voKvkF/OiTkQHgSYB+EN8ODBfTFXWXjxAvvcxNxnzfQvVdTYwixkMaPJwqv+yKcg+xau/yHsESHGiSC1SvVR85JJ4jfSABDPwEq9p6dnaLJkyUKSJk0agtfvcosXirDLvXv3VNiEIqa6evWqavfu3brq1asn3rx5s1uqVKksK1eu9BVKX4TOg2LyCsGAAmEDyjpWxBHHjrh/rPgjayks6HAZV9zGURIGsWD79+/nhHxojzZQzLGqDoVaqe2KWvxYJUet0yNHjvBkjbbwHtizZw9XCcD7w4cPDwsBgPKNGCgM+IsXL2YvAVwPzoPa/7NmzYqRAQDXgkyvCG3AveE6kLQF1QFwDUkT+5BG5Up5CxSiAgUL8erD0iVLOLmg0h4JYP67dYtXJPBZAANH7969OKEhlGGl3dmzZ3llG1lg3/U9fkrQrzDsdOnajQ0hEGCg0MPggWRC2PAaXgsQopCB1x43t7fj35R7U4u+K/tFaapbrz7/G59F37x48Zw3eBXs2rmdli5eSHVrVaeJ48eGeUbAAKa4fQIXF1dykfb+zw4UENgHDaZQEnqJEMZcKVdaH5reqiD9OKYSjW+an8rnTkHpkriTm1YaBCSSiEBcP34jqL4xrF5u2jusPC1oX4RKZ0/GxgCzUPiDxQ8MNfydUem3B+Xn9uw7QIWLFOXYaRiFMU/YzyUoW4uEs3hPSd4LdOFiwMUsYnsb83Drtm2F7GKtUoPFC8zTON5TIZf8+ssxnp+QxLZOzWp06qR1ld/VYW4C2G80mnguheEbhhtJ7IHfA+RSyBTIpyAlAczDoRQQbETcv1mnVQWKR8/ZhwpJFMQdjUPy0Th//rymQYMGiZWtdu3aSVq0aJHk1KlTOqHQGzds2OBbtWrVSLVlofAGwJ3IYDSzW/jo0aM5Uz7KkiAhIBRmKN9jxozhBCgASVuQKwAryVDclfaIq0fIAFaWlfqtKLXSpk0bVqDr16/P5fjQFnkFUO4EEyiMDuK6uT2AAQBtEXcON3SUDMS14DyoQAADg1Kj9n3AdS9btoxDAHA8XAfKEsLLAMYBJGdBYjsvD3eav3AxlS1fnksVNmzQQLRtRe3athGfa8nXU69eXTpzxuqdgOuFgNK/X19qjD6wtWvWrCkbFnr26hmWoCeugNCMOXPm0Jo1X1P79u2pUKHC/F0opBffNTw9UK8W/W7/3thxY9lwANBn+KzCti1b6JdjR23/ihyswCxfuoRO//kHC1NZsmSlChUqscCHPitXrnzYOSRxgxAhgMAlWSk7dvZuAOVJn4TmtC1MS7oU42Rl7cploiwpPGUMrMTpwW8gS0pPaloqPU1slp+WdC5GS7sUp6oF0tDJW/708JUx7Lck9B2JHRkzZabN27bT2PETqWq16kIWsMoeCjDQN2jYiN/PlDmLbS/xXFSpSlVW2N3EHFexUmUx91plBSj7SxcvYoX/XSAB8OgRQ8U8FcxVgBo2asK162HshhdBzpy5SatRs/IPJVUSe5gsIRQYjHKMMK5o5FwigIwUaDDC4BUiZNRXKldX6foviRL5q/lAPmUZwPdl4cKF7iNGjPA2mUxvfc9CSbeUK1fOULFiRWPdunUN8CZwXH0WE6GrUHwTnTp1SnvixIlnmbPmcDdaLB7m4CD6btsWWrRoEa+SQ7GFYo56pF988UWYyzjA6u5PP/3ECvIPP/zARgJkR0UlASjWcOdXzosSJyittwXK4S+/cAIdKPANhGKNfAP4HM5lD47/xx9/cLk+1EeFpR+KO9pDSYRRAZ9BiReFK1eucBsokFi1d7xvKOmHDx+mL7/8ksR9sxcBShOi7iuUXEVJR0iEX5A1m/2BPbvou++20Z9himoWyp07D9WtV08o+M34PrAfpQc3bPiWNm3aRJcvXeIMrlBiUeO1XPnyb/VdXALXjn4JC9sQ/wZacb24ZhgKUOnB3gCA7w+u/3DPhFslvEHQ13gGsmTOFJYrAsmUBgweQomTJCWN+M7Q35s2rKcVy5dRoC10ZMmyldShUydxfFf+HDwPsPKfKHFiFrzszyuJW0w78B/5BVuoet4klDW5G2VKpidXChX7zHTtoR/t++s+Hbn4mAKNMpnjx0CWAYyb6NSuXLqvbpG0lDe9D3lBiRHKzK1nwXTjSRA9fm2kX6/50rAaGfk3I4kczBmYn4KDgsRrJYzOheclnp883IUc8CYPD+azly9f8FyEOSVJksTk5WUt4wvZpkunDmQRsgVkhJmz51LlKlXDZA+EOY4eOZzO/nWG/40qNQ+fPCcPT0+e8548eUxBQcE8H6ZNk4rcdNb68pLYwwLlnxXdUPL20Evjig2DyUwBQUbS6zSv9BpVgh64ZRnA2EGOTB9IXDYAYKLDFhHKpBTV5ASFGkBxs4SEqAOCTIlCXUjj7YaybdbjAxzDUZFWsL8G/EVbZXNEaau0V9pEdmwFXKf9Z9De/jiOn7e/r4hQPmt/zIiuGVZo/0CD2E/kpkX8mXW/0i6iz9gfm98R77/r/hISZ//6i0qWLBH2HfTs2YuaNG1GiZMlF52DTMpPaN3aNbRrx3YW7NA3a9dvoMZNmjlVPyUUJu29RU/9TVQ2mw8/7/DETZtYTzlSuVESDw1pVS70IsBI//v7Ef104RHdeRZI/gZzuMSjkpghDQCfHzz3cOF316kolY+eahVKQ3WKpiVvNw1/J88DTKz4331h4PhdzDpBxhA6cfMVjaqdiTJLA8AnAyFnc2bN4NcIFUCFmiJFirJCj/no3Lm/aMrkifSfbVEheYoUdPnf62zkRk4BxPtjzhdKmHT5/wggDDUw2Kr8c1iFzDHDoD9eBQSTWuUShNV/MeZYhdcEijQAxA6sg0hiTlw2AMQ2JrNF5x9sTKRVq10RcyXdrrhPOOYKiry7mPRjWtfXWUBypFIlS4TlRogKCFKlSpehtd9s4HADSfzD3gBgD0YOD6EQQdlM5aOlZF4a8nFT060n/nT53iu69siPtyv3X9OrQJMMZIwh0gDwecDzndhTS5mSe1KO1F6UN503ZU/tzSX74BHzTPwmnviZeKUf3jA2W3MY0gDwedjx3TauGgDvwncBD74Ro8ZQ/4GDea5CfX+VypX0GrVclf4IQMnllX/xY5E5Fd6AuH//IAMMUBYvd/0LZ8j6Lw0AsYMcpSTRRqNWGTx02tdQepEPQArl3CdC8ddaJ6dgEw/GkshBKMCSpcsoXbr0tj2RU6lyVZozbwGlTZfOtkeSUMCvxN9goZvPguiPW6/p539e0o+XXlCwxYUq5k1FA2vnpOktC9LqHiVpUrP8VLNgakrk8caNVyKJi/i4a6hy3hQ0vmk+ztw/q01BGlQnJ5XLnYrMpKIjV3zpf+JZP3XzNV17HEivg8Ir/5LPR9XqNahdh47s/h8VCC+A8t+5azdWSKH8owQdFgGk8h/7KMo/5Cshg0rl3wY8SYOCjRySKuRQWfJP8l7IJdwPxJk8ABSEoutttIR4IBRArZaTHYDLckCwgdSuKnKTSWmiBO7/D+7fp+3bt9OxY8fo9Ok/w8owpU6dhspXqEhVqlWncuKvp4c7x1lK4ieReQBEBn42+O146VWUJZmeMiZzIw8tsgYQBRnMdPrmSzpy+TGduPqM/INNnAlaGt0iR3oAfDwQs4+KMIjnL5Fd9FehNFQ8axJ2S8boH2AMobsvgun282B6GWBmRTG6j6r0APh8wI0fNfz37N7JJQP/+ecy74dRAMn9MD81bd6CEyJz+KH4j2vQo8Qft5TEJlBysbgCIwtKKbqJfpZYQb1/hEToNCp/N53Gz7Y7wSM9AGIHOV59IM5oABDjsatfkCGxkGW0XjACSIs3gyQsmKjQH4gBlEaAmAOLdrDR6lEBLwtXVyFUy/6Md7yvAcAR5AzwcVdTSm8tpRSKKcIEEDpgFoL3hdsv6fxtXw4ZeOgbTM9eG8g30CmG4GgjDQCxB0Yfb3cNpfDWUwofPeVM7UXFsyWlghkTk0o8qHDthzs/XPsfvTKKZ9Gq9McEaQCIy4RyIjqT2cxzPGr7Y46SxD5Q/qHkwutUKLjc1xIrJouF/MV8J8aeIA/E/TtRyT9pAIgdpET9gTijAQCIwUcbEGRMpBJ4uulYAJIQh0YEGkycsM5degJ8EBCe0Z9GMfmjH1HZQSYCjF98qAHAHjwD7lrxuxJbInc1pUmko1TeyLJN9ORVMCcTvC8U1gt3fOnS3Vd09aFftJXehIo0AHwYWOHPldab8qbzoTzpvCl9Ug9KKvonqaeY88R7D3wNYco+QlqCjJZor/JHhTQAxE2w4m+xmNkAAKVfp0XeHznHfwxgO4Pbv9W9XSr/9ihVqMSTZ/TUa31dXV2cKmuuNADEDlKalsQIjUpl9NDrXikrtTFc6EhwwA0QG9zVggzoF9kxMYVXV8TEj/60CMHLaIJHgHMrdM4MDEJQsrDCeu1JEP127RXtOvuMjl19RYEmoqwpvah24TQ0pE5uWtmtBO0fUYFmti5IdcS+xDJ/gCSaJPXUUt2iaWhK8/y0d1g5juUfXCcXl+zLlsqLn7U/bvnRrr+e0nHxDF59HMjJ/ALEsymjURIuUP4RHgCZB/X9UeJPKv8fB4hNkJ+w8o+kilL5fwPmwYBgE4VYQkLddRo/Z1P+JbGHNABIYoxG7Wpw06r9DEZzqDEaWXOdBVirsUFQQG4AaQOIORCvIAAg1ETl4kImI4QCJM6SnerM4Os3C23LYA7hVdgTN1/T9jNPadufT+ikeH3fFyUkVfRFrpQ0oVl++nl8Fdo9tDyNaZSHahdKTTnTeFOaxG5cig2rvBLnAmFaSNiHZwDPAgxH4xrno+2Dy9JPYyvT+Mb5qVK+1Fz//d5LIz9TO/96xs/YiRuv6b/nwRRsCuFnUA5FCRvMNagKAAM0wtCQgR7u6PA8ksQ++DkhnBIu7pxYUa+xviHhvgk2mIVsaQ5112tfi3FMxrxJYowcwj4QZw0BUBADkktAkNHHEhLqJuuyvg2SlsE7Qq1WceIaGcP+YXBIgMkiBDEz9yX6VSWUPEncJTZDAN4XLM556tTkqVdx3gCEDST1UFNiDw2FhoRw3oDHr4LpuZ+BHvkG0e2ngfTgZRDdfR5Iz/0NCSK5oAwBEBOUeA6Se+kpXVJ3ypDMnZV+bMm9dWKzxvOrxcPyItBMvgFiCzJzPD+8TbCq/zmeAxkCEDfAqj+Uf2Shh2wDhRTJHyUfB1ZwYeQX8zxW/fVaaWixB4YRIW+H2pL++dt2Ox0yBCB2kD+tD8TZDQDAEhKi9gsyJnYhF7W3uzU2UoKVA8SwmcSgbSKNGi6DYjKzvSeJGRAQEH8ZxPWAsZKnYkOAHMriJp/TAOAI3HU1KhdW9rzd1JTKR0vJPDW8YR+MS/AoQM6JZ35G+vfBa7r20I8u3vXlv3gvvuGMBgB3nZpr72PLl86HcqTxpkQeGtKJcUKvceUSYhYxOCOU5Ll4Np+8tsbwYzUfVSXw93MjDQCfGyT6s7ALOmYWuPvDayQuKqN//32BtmzeQj/++AP5+flRlqxZqWaNmtSmbVtKmjSprVX8AG7/MPAjxMJDD+U/bnT406dPacOGDbRlyxZ68eIFeXl5UevWrXlLkyaNrdXHheP+Aw2Yx4Lc9ZrXri4ukQ7ox48f13Tr1i1RkSJFjOvWrXuF/EkJCWkAiB2k1PyBSAOAFTE4af2DjIk1Ypb0dENiLvloARgBAoKNrFTAlV0LTwDbe5KYw6WBhLBghoDmKoR60bcuLtLwFNeISwYAR/h3aPsxeupUrPgmFYpiEk81eenVbBRAzknkooDwBc+Av+/60r/3X9PNx/7sLWCCwijeQ1UCfi2U7LigQCokFAMAviYYltUqF9LAkKMWr8WXg7+pE+mFsu9NWVN6Ur70PpQ5hQcnC4XHEFZuxdfC9fZfBJjpqVD6X4jn8bXBFrIm3os739YbpAHg86G4/COPD5T+uBzrv3fvXurerSsFBASwUornPjg4mPz9/alUqVK0Zes2SpUqla113Aar28j4jz73imUZEp4cz549435KkSIFeXh42N6JGnzu5MmT1KhRI3r16hV5e3tzMmKj0cjGFnd3dzpz5gxlyZLF9omPA8ax10L5F9djEfL1S9FHJttbEbJp0yZ9+/btE4vrC33y5MljvV4fF4e5GCMNALFD3BzV4hHSAPAGoeTqA4NNPnqdxlWudr8BIy/KA8KyDRdCq7JqfU8ScyCoGRESwDkBhIIgJmYID3JYizvEZQNAVMBTAEYBT72a/3rpVbYKBNZwAqwkQyd45mcQCqWRXgYY6Lmfkf/9MsBIvgEm/vsqEBuUTiP5B8e8LFxMiW8GAChaXm4ajs9P5K6lJJ5a62sPZN4X/xZ/E4u/cN9P4qGjROI1uhTx+AFGCwXa3Pbhvo9NceXHyn58QhoAPg9Y9Yfij1lbK+YTuP3DABgXuX37P1byEc40fMQIqlatGiuk16/foO+/P0Q3xN8vFy786MppbMDeV0Z4SrpyjoXYXkB6/fo1tW3blvbv30/r16/n19Hh33//pSZNmtC1a9eoS5cu1LVrV0qSJAk9fvyYjS/wCNixYwcVLlzY9onYh5P+BWERyRziodO+Es9ksO2tSBHXq/rqq6/cc+XKZe7QoUNQQqueJA0AsYOUlD8QaQB4myCDyVMM5l7uYhCXmVvfAGUVmVuhrOo0sqRNbILKAFg5wEos4jMRbiG9AeIG8dUA4AjkUXgEIGEghxGITSeEVW89jAQwCqj5NQwFWjXCCawJQKGYGszir1BOYQDwDTRxycJXQSZ6yUYBEz17baDX4r3n4u8r8W+0jS3ikgEArvkwqKQQyjuSL0Kp99JrKKm3UPLFv1FaL5mXTigAau5bnVC+3LSIu0afu4p+FGMolHqDmfyC3ij3CM2Agq94Y5hC4n9iPmkA+LQoq/6YS2CEQuy51Zgcd1mz5ivq0b07tWvfnhYtWsweAApBQUGspKZOnZp0Op1tb9xEWfnXit885MaPYXDx9fWl5s2b008//URCMWZlPjps3bqVevbsyc/H5cuX33L3h6fFf//9RxkzZiQ3Nzfb3tgHYRGBwcZQd73mlU6jDrLtdmqkASB2kAaAD0QaAN5GjJOufkGGxCEhoVpvD52YRGWSNgVYcv0DDewuDAED3gCS2AETNIQIeFlAW9NqNOwOKfm8JBQDQGRAVrVOoi5hr7GKBWMAkg56u6nEazW/hjKL9/GsgjAdVbwQKqv1pfgTEIwkdCYOMXgZYDMQBMHL4M30AqUXngVKgjocE94HYmgJ44W/gbPbj2iQJ0YGgCbzf6OX4hg+7m9KKEJIRzy9skIHQwhW5e1dpKHEewrFHsn1ErmLv4n03EYvFHpuJf5P9Ja1s6z/tP4Vx8R9BArl91WQmTfE5kPR9xN9YjRbe8naffavEx7SAPDpCA1FeT8k+gthecVNPLufc9Uf1wEXcxgkcBkajZarUTiuii9ZspgGDhhAgwYNpslTprxTCYV3A5RWHAeeAo4YDAYuc6jX69nNXSE4KIi9IpTPcClEs7X0s0r0l1Yrfv8Ocp5yLhwHBgh8BhvuDfMy9uOeEBqJeRuGe283Hf8F9n0AcM3KZxzndbSFwQNt0Ac4Dz6Lf+NecAzE8Hfo0IF+/vlnWrp0KbVv354/i2OiTWQg7r9Pnz58fziG431GBsYxaz9ZnyuAc6GvIpJLELKBe0Nf4dqV61eptfQ6IIhCLaYALw83f3Gt4QZxnCsgIIA7Di7/OD7OiX04ZkTu/7gucQ4XfE9K34pr4886gjbi2eC2AG3EdYbiMxGB+0Z7XBeOjWvAsfE6tpAGgNgh9r4RJ0UaAMJjtoRoAoKNiVxdXNWeSApoJxw6O4o7F1aqdFoxMKqFUCy7J9ZA0iYIFOhnCHOYsGNz4pG8HwndAPA+QFnWqlzJDSvaaiGcCoUY3gR6oVTzv21/tWIfFBC0x9jJuQjEI2yffRyv7MdVPOIok2kP3ld2xcQAAMTP6K0s+HgV1b8B/g2ZF7kQ8DvE6jyS7pmEAo9V+mBxHfCQMIrXuCZr4kXrvmDRxvF4zog0AHx8oKBAUUJZWfyUEJr3uY3yiFGHS/mqlSvp9Ok/WWGsWasWK/klSpR4SwHdsWM7tWjenPLkyUsrV62k0qXL2N6JmF9++YVatmjOLuwXL1227X1D927daOPGDbREKMidOnW27SWqW6c2/e9//6MTJ07Shb8v0IZvN9DJkydYicyXLx+1aNGCOnfpSokTJ7Z9grh9q5YtqHnzFtSlaxdat3YtHfr+e7p54wZ7JZSvUIG6du1OhYqV4H73xMq/bTx78OABbd++nXbv3k2//vornydZsmRUsmRJdsdHPH6iRIm4Lbh58ya/h9X5b7/9lmbOnMkr9/CI+Oabb+h7cd4VK1bYWr8NDAFoExn79u2jzp07s4K+fPlyatWq1Ts9KmCMgKcBwgNw/ffu3WPjSenSpflYDRo0CJeDAP/Ge506daLZs2fzvWPfnPlfQjkP6dKxvWuFChUM+/fvfwll2vYx5uLFi+qqVasmwTn27t37Qnwn5n///VddqFChZLVq1TJs27btJZRwhUuXLqmXLVvmLr4j3bVr19QwGhQoUMDUtm3bwGbNmhlEX/NEgd/HlStX1KJ/3MT9aMXnNDAaZMyY0VK3bt3gHj16BObJk8dsL1/9/vvvmtWrV7sfOnRI9+zZMxWOXblyZcOAAQMCKlWqFGv6kTQAxA5vSwyS90YaACJGCH0avyBDEjGhusalbK5xAQjFnBNAKKswAMhSN7ELEuYEm8yEVR0kCFQMAZJPjzQAvD+QgyEMQ/GPLQPA3RfBYtyxvn4XcL9HhQSAscq2gMU4Kvx4hd+b/aHZACA+J4Y361/8m/fZGkjeiTQAfFyg+EOxhMu/xjYH2/+ePgdYOZ00cSItWrSQAgPfhN5AdipQoCDt2LmTMmXKZNtL3KZB/Xp05MgRyp49O9WvX5969+lDGTO+aWPP4cOHqW2b1qyM3rz1n23vG9q2aSOU1s00d+48GjhokG0vUZXKlViRrS8U1+O//UYlSpRkZRbu71u3bmGFd/DgITR+/HjS27wQDh06SO3btaPMmbOQ0WjgVeQaNWuyUo44/PPnzlH2HDlprVC+SxYrFja24ZhQyk+cOCHuuQBVr16dPD096erVq2wYQR8NHjyYxowZw/sB4vTLli3L/ZQjRw66cOECfw4hEFi9R+K+P/74gzZv3syx/I0bN6Zi4pwA56hTpw6/jgjkDoDSDyMCkgc2bdqUwweEcm1r8TZ4ruA1MGTIEL7Xbt26Ue7cudkIAOOEUKhp+PDhvNmvoGNVvXjx4vydXr9+nWqKvrr1321q37FTSIVyZV83btTQ686dO6pjx449F/f6lp4xbtw4zzlz5niKezL98MMPLzw8PEL/+ecfdb58+ZIXLVrUKL67F1ixR1vRvyqh5Cc6d+6ctmTJksZq1aoZ/Pz8XMR3or9//75q+vTpr/v168cP3927d1Vt2rRJdPLkSa3og6Dy5csbcM2nT5/WrF271j1nzpxmcU++MAKgvbhulTheUnzXnTp1CsybN68Zx/7uu+/cihQpYpo2bZpfbOkB0gAQO0gfWckHs3v3bp0YeJPXrVs3zASsVrmY3HXq1yiBF5sxrfEFDIKjR4/mBDx//fWXba8VrO656zUc1wqXddS9lbJx7AFhwk0IdO5uQokRCgiEBqzyWNUViSRuA0UZq+ac2M5gYVf4l4FmLlmnbM/E9vi1MWx79MpI930Nb213hNJ/+7l1ex/lGyvyyufuvnj7mA/EZn9elNDDtdhfG9z2XwdZKFCM+7gH3ItU/iVxA2usP1ysYZxCsmL3OJLlXyhgrDjbK/8AK7Eo9bdr106WKxSgyC9espRX4aHYLlq0iKpVrUrz5s3le4xNoNgePXKExo2fQN+sX09Dhg6lBQsW0JSpU/n6Dh48CIXR1voN58+fo9Rp0tCu3Xto6tRpNHLkaNq8dTulTZuOrl29Qr8dOyqO/eaeYEQ4fvw4CcWVV9AnTpxIw4YNo2XLltHq1av5vvAaSr8jz58/J6Ek8+o5VvUPHDjAyj6U6b59+1KGDBm4XY0aNWiouH5seC8qYDxYuXIlVahQgR49esSvK1euTP379+fvyxEYQ3DNUOi3bdvG52jYsCHnEYABIn369DRlyhQ+liOoJoDrP3jwEK1YvYZ27Nkf2rlTJ9/s2bIGC/mav9Bdu3a95X4ABfvo0aM6IeO4QJmH8m97K0LGjh3rdfbsWa3olyDRv76jRo0KEIq5//fff/9C7At+9uxZmE4orld/4sQJbZ8+ffyXLl36Sij1Qe3btw+aNWuW3/Dhw/3Pnz+v+eqrr8LiTo4dO6aDEQEGCvF+QPPmzYPxGXggCFnYXy4Cxj2kASABM2/ePA+9Xp9KpVKltt8yZsyYonfv3t7iB6tVYoc+hJcvX7o+efJE9fvvv78JFhVoNepgjUoVhJrtWO3+UB4+fMiWW1hW4WIV14EF+tatWzyoOwIjAMolajRq7huD0ZrJ/ocffiAPdzcq+8UXrLhKYgbmGvHsiT7WkRp1v4XgZBDPIQQZiUQikTgXGPuRad5sMbNHGOYGuPzHFb3kgVAoocRGBK79zu3brGzbkytXLtq3/wCNGDGSk9FBKR0xfDjlzpWT9u7dE2syBJQ3eABgRRvu93Apd3N3F4p1Pz7vxYt/sxHC8fqSJ09OM2fOomzZspEOsfZCMU6eMhVNnT6D7wmeBSinB/755x9e+ccq84ABA9irAe72CIOAOzxW4oXcyqvykJMcjRyI/580aRJVrFiRvQN8fHz48/iucb1KfLvyb2x4/S7SpUvH54OBBav5yG2wePFiKl++PCcUhNKvAOMDZL7u3btT/vz5+RwA94TjwDMBn//xxx95vz1oi9CF0kL2U2v1oalTJPPz9nQ3iHsJFecyYhV/z549+hcvXoTpbXD/h2cAwgI6duwYZYLAGzduqA4ePKgT318I2orrseBzOG6mTJks69at81VW/yEvLV++3CN16tQW7MM1oP/wHMCtv0aNGoZUqVJZtmzZ4u74nQcGBrrAMIH9+Iy3t3coPm97WxKHkAaABAzcfcQg65I+fXpLr169ArCJATwAP3y48NSvXz/J/PnzPZCww/aRD8JxIBAHReZSP1dXFyNq4SM++11MnjyZLaRQnh3BhIEJDQN/QlCOMZjCCICKAPAEQLZXXpkQ94lJwrE/Je8PvAGwwuOuswoARngDiA19LJFIJJKEDZL8IWkdxn4o+25QKPWf3+XfEXeh5EJhjQwvb2+WGRzBqvK06dPp+x9+pFmzZlPBggXZlV7IexweEFtzXepUqcMUWntq21zoofjaeygAtE+SODH73sHTEfl5YHSpXasGv4/FESQfBHB9R7Z+znsQyco8Vt8BavM7GgCg8EPpjo5S/77gPoQizJ4Oa9asoXr16vG1I8Rg1qxZtlYUtjB16tQpXv2Hp4Cy4d8IRQARybcwpGTJloMCDVwRIUinVYe5grRp0yYIivTz589djx07xl8Cvlcsuj169EjVpEmTYMTmc+NI+PvvvzVC9nFJnDhxCNz3bbvDwLOlxP9fvXqVDQt4LWRyz549e3rbbwsXLvQQMqqLuI8wHbJSpUqGIkWKGEUf6Fq1apVo6tSpnpcvX1Y7PhOSuIM0ADgB2bJlM8+ePdsP27x58/x27Njxsnnz5kGw1G3fvl0vfugf7TlwdXGxeOq1vqEhoZZAoeAiFjQqkMDl66+/pmfPntn2vCFlypSclAUxXlWqVLHtjd9gOoe7OiZFuKmX+qIcnb/wN+0V9xnRZCt5fyAzIc4TYRfoZ8R9Qhi01nuWSCQSSUIEyocRq/5mC88BHjotobZ/RIr05war5FmzZo3w2qDc1q1TN0rlFvkBegqlf9PmLVSgYEF6/OgR7d69K0zB/lgkTZKE/0YWdgCRLyjYyIscKO2JcqDJklqTjOIzykIHQh9gnMf92ycUtAcKPkBG/s+xQJI2bVr2REBCwLp16/L1I9xACQdQ5FYYApYsWcKeAvbbb7/9xu+nSpWK/9qD+4GRxMUl1OSmVfuLpyDsBjNkyGARCnawv7+/K9zy0U9BQUEuv/zyixbXgIU9W9NIQXucA94Ibm5uUXaer68vP4Rw6f/222/dV69e7WG/bd261Q2ev+I+wqxLWbJksWzatMm3UaNGwadOndLOmDHDs3bt2kmGDh3qLa477v3gJNIA4Axg5RNuO9gQI4QfLRJyiMkk9L///lPDgmhr+lFwdXWxeLlpX4pJOASeAFEN3MqEEFEbDFyI41JcwxIKmO8Ri6jTqkmr01O6jJk5U25cFFLiMwi7gLcFDAF4jWcNE2lUz6NEIpFI4hcY02FQt+Z+cRHzq+IFFnfnVLitL1u2nIoUKcLx/Zj/IbvB5b5//wGUv0ABW8vIgYyUM2dOJIbjf//5x58RGgBic84zGK056XCtEYE8UPD+1Iprgzce7guejsDxM4rMg7k5IhBmANAnn1M+giEAZQVhmEFIwo0bN3i/smgDV37cI+SLiDZ81hEYSsT3wgtmol/eWp1AP/Xs2ZNd/M+dO6dBGMCrV69c4AFQokQJo3hmIu4wO8QxuBQfvnuLxRJl5+E5AlWrVjXcv3//sXiGHka03blz57H99wAjwPr1632PHDnyvG/fvgFYZFy6dKlHu3btEkX2nUo+H9IAEM9AbA1KcsyePdsDMf7ff/+9Dvtsb0cbMXDxDIAfZUQuOhhccB6ECMyaNctD/IjdT506pXkfdzIkFNm7d69u1apV7nPnztGuWLrYvGzZUtq9Zx89s4t1g7v7zp07SZyL3ZowoIpBhP/95ZdfsmuY0g6ZYFHHFa5ijmBgvXz5Mg+++Cw2JF65dOlShBMKysegDdyxcF7En+HYyudQjiaiiRIxX7DkIiEM2q5btw6ZUfn6IgPXe+jQIY4jwz0hBsw+2Q/GUA+9loxB/rRk8WI6+P0Pb61QX758iVasWM6JdsTAK671d06K8+WCBZy5FxNjRN8j+uT348dp+bJl3PYbca1//XUm0gnWGbDmBkBdcrWYdN/UG45NoUgikUgknxabcsOr/viL1X6M9fgbH8iUOTMdEnP/0qXLaMiQoRzb/+2GjTR8xIh31vm3x9XFKtonTZY0nNcAZAJHF3TMgULms/0rYl77vQ4nY0AW2bN7N7vtwwPB8VzwvPD3D+AqC5BvFF0RsfIAHg9KHX7kC8A9Yi7+888/eZ8jSJQHvkCcvE1J/Vwoii+uA8kCAa4LnD9/nmVKvBfRZm/4CPOKFQ+vm1b9SuXqGqFwVqFCBWPBggVNUPqR5X/Tpk1u4jtzbdasWTAW92zNIiVt2rQhOC8+c/v27XC6H347Sk4wZPBH3D7KCQrZ1TWie8AWkUcKzlGyZEkTPI5RllA8F2bxV4+wAlsTSRxBGgDiEbCmIR6nQ4cOiUaPHu09cuRI706dOiXq3Lmzz/u62MD1XwxQLmIANqdOnfotrR7JQlq0aJEY58E5cC648WAfLHnRTRy4ZMkS965duyYaNGgQH2PsmFHaMSOHU7duXahH9x5hWWNR+xaZXVE6BRPMy5cvac6cOfxvlHw5e/YstxP3yG5VSBCjWIIVMHmNGjWKs74iAQs+i61Hjx5cNxbKMiY+ezCZoA2y9KMd6tkOHDgw7HMdO3ZkI4E9OIboE3YDQ0wY2iIxjRiEac+ePbZWb4NYMSTPgdVX9AXfE0rdwEqPCdQe3xfPaeyo4TRv7hzyCwgKmxyOHTtG48aOpV9/+YX69+tLrcX5B/TvR0OHDqFePXtyyR3Endkrseivbt26UuvWrcR5B3Lbvn37cO3gE7//bmvlnGDyhseFhx5Jglx5pQhhATAISCQSiSR+gVh/XvUX4zj0KyicUDzj8qp/RKBOfzshH8ycNYuz7NeqVStC5b9Vq5a0f/++cFUDsGAya9ZMfl2hfIUwBTtZsqS8Qg25ADH0CpC/Zs6YQb//fty2JzyQKw4eOEC//HKMFVsFoYSyLIbyezlz5QpTiiGGQBJ59uwpffvN12Q2Bon3+C1eWMHCCZTHMmXKhJXzQ2k9GBEgE2EhBtdlj7JAA/d5JNOLSPmMDPQBEgkC5EeIDrgOyJuoRuBoHIGMunHjRl6sguECyQEBchfgu8J7Fy9e5H2OoCSg0oeoROEfbPWGEM9viHhUo1yZEfJ0IFz5d+/erV+xYoV7mjRpLOXKlTNGpy9QJhD5v5BHYOfOnXroE7a38Ey4YKFvwYIF3EkwKIh7CRbflWr58uXu9t+5Ao4D44Dtn5CLvbDgZ/snA91CSQD4vjqK5OMjDQDxCKFg6hYtWuT5+PFjFQZk/CifPHniKgYDN+WHGxFohx87NrgO4Yc+fPhwb7VaHVqvXj1D5syZw8y6+EELJTrx0aNHtZUrVzYK5fup+KE/2rp160sxiIZu27bNTSi+3vaKZmSgTYkSJUzjx4/3O3DgwAtsQun1U6tUIYhNQ5kWKPxwo5o7dy7XqcVAhnqrUNjx759//jks8QuOh81q4X9TChX7EIe1cOHCsAysSNYChRxKPfZBsYf3gD2KNRuKOQZsca1smUYd16RJk/L5V61a9daEh5V/TEJ58+blcjXIYItMtpjIIrOgo+ar6E8uRYN6smOFIo9JG94ASNJjD+4F5zMEB5PZEkKooMC1tIVgA8+DMWNGs3dCqVKlxd8ttFFMwOkzZKDTp/+k8ePGhWXUBdu2baUtoi0mpz/++JNevPSlX8S1Ij7QUWhwVpAICoKim17DfW8U/W31jnj38y2RSCSSz41VJlCqvOh4tVlHapUr59hJqBwTMgWM+SWKF6Phw4YJGWoO9ejRncp+UYaTzUFGadCgQZhberZs2Sld+vRsAJgwfjytW7eWfv7f/6hnjx40e/YsXtGNCiiurVq2pMmTJwm57H80YcJ4GjF8GM+bqMMP5R3wPGoSspVNblm1ciVfB+QxyGBYLIHHJJIXVqtWLez6YPjo2bMnK+tQulu3bs3t/yeuEQtCWMhBjD3K6uHe7F3P3wWOiZLMuMe1a9eyDPXdd9+RUKJtLcKDZ+ncuXO8EIR7E8o3XwdKFUJWhNcqVrvnzZsXFpIKQ0i7du14cUso5kJeG8PenpD/4CmKe4ChA/IXJAwkfrZLjv1OoaNSpUpGIR+HIEM/wndz5cplzpo169tuGZEA+X3mzJmv0W9Llizx7Natm4+Qd3VCttfXrVs3yZQpU7wePnwYphP26tUr0NvbO0T0kUfp0qWTCRlZL2Ri7Q8//KAbPHiwd9GiRZMJuT1M70CFgfbt2yeGfiBke524b92oUaO8kHxQ9J9FtJdlreIY0iLzgbRZcTk1qUIfDK+R4Xm+tO5vtNKPQM2aNZMgw6btn2+RPXt2s1BInwvFNUxbxQ9x5cqVHoqia48YDM1isA3o06dPEAYG7MPAPW3aNE8k7yhcuLBp3759L5ExlD8gOHnypKZ69epJkydPbhE/8JcYfLBfDKhugwYN8hEDS+jLly/Dpzd1AGELderUSdK0eUtavWolJfKxuk8BuJKlSZOG9u/fz/Vt7UHiF0weWA2HIq64W6GmKiYEDMZQ3lHnVQGrAbNnz8Z98fsYmJUEM5hksJIPCy6qD8AQoFjaMelg0kKfwF1OsVIj4ys8AGBwaNu2LR8zItDnMEQgoSEUcBgSMEkCGC9gBIDRo2rVqm+VhEEpnDx58rBB4fsfD5NZ9D5WqNesWk6DBw3iUjIzZs6kli1bhU2AuP9KFSuwJX7P3n0k+pb3d+3ShTZv2czXjHI9kqiBwcVgMvNf9K1apeK+l8NkzJm09xY99TdR2Ww+tj0SieRdBBlD6MTNVzSqdibKnMy6gisJD5Q0KJkwksOYqxPKpEbtHOtaUEQPHTzACeigGLPxQyiiyB+UJUtW9jAsV768rbWVS5cuUp/evTksEmGJUL7hht++fQfSu+lZxpg3bz71HzDA9gmiKpUr0S+//EINGzXm+fDIzz9zuUJFVoOiO2fuPGSQ5+8hWCi1CHfs0bUTXw8UYiz2IE4esg8WVzJnzhzmsekIZCssjmDhBtcIGQzyF/I/QV6aMGECGwsUrl69yrIglHzIjaiCEBFwy4cHJowPWChBOenOnTtzSGZE4LlCKCpK/d2+fZvvWfHYRA4AKPs4HpIB2hsj8H3gGiGjwttBWZSB3InrRo6G7dt3kItKTYHBxlCtWhWY2MfTHZn5xfW/RMI//kAEvH792qVTp04+e/fudVOpVKFCbkVN/nAJABEiUKBAgeTiuzEIefslyv3Z3oIhwk3IhJ5Y3ceqvPiOQmFUQHgBcoMJuZvlenGvLuK7cEP7mzdvqrF4CLlWPDOh4j5CUqZMGTJs2DD/1q1bc+wrvAoQmgxXf3GdrvjeUFVAyLOmOXPm+MEDAe1ig8Fbr6d45m++vbF73qy2XZIYICXbD+RTGgDEoJlCKc3hCBT6I0eOvICLj21XmAEgY8aMZvEj5QQiYlDSHj9+XAuLnBjYXgmlNOyaX7165dK0adPEP//8s04o0i+FchwuqF0MtEmvXLmiFu/71qxZk0fD9zUAIGdBokSJUpUqXZo2f7eT0qRIHhajFxMDALKroswKXPFhoUUCHXswQWCiwaS3a9cutiADxQAACy8UdMUSDWDtrl+/PocfYIPVFsAzAYo9ysBMnDiRE/ZEhL0BAJMIJkF7YD0WAzm/tvccsDcAsHeAi4qQOHHViuU0cvgQTgYEYwZq8CpgooJVfrrYj4n867Vref/IESNowYL5VKNGTa6ukFsc136ikoQHk5ZiCLCEhHKyQHilvI+7oeQN0gAgkbw/0gAQNVB2MceiootKjNFarZo0WPF3svnt7t07HGL45MlT0ScWVoLTpk1HmTNlIp9EiWyt3gbGgr///pvd2CHzQJHF6vjDhw9YOS5YsBAbBRQUA8Dw4SNo8JAhLEc9ffqEZbX06dKzXAFFH98FVrQRtnjsyGHq3LEDK+6QY6A4IzQBBgAYCpDIGUp0RGAOxkINDAZC6eR/Q1mH0QAr8TivPVhNx4INVvdRm19x9Y8IKORwzYfrPuL2IWthUSUy8IxB7kTYAP4qBgB4L6CPoNBHtAiEfFAwYOA+cC6Atrh33IdG50aBBiNpVaoAN53Gb8eO7Tos3pUuXdqkLMhFBJ571P6Hgo/zivs1QhG3vR0GZOxDhw7pUBoQXrj2vwvIi9euXVOL61NB5ndzcwtFfgAs6Il+DnduVAJAWPCjR4/YAID+T5UqlUX0QQj0Dfv7R5sLFy6oxbPlimtFCED+/PnNMBjE5m9TGgBiB+cwlSYQxKAZqQUNg58YbMMNBADK/pgxYwKwbdy40bd27doGDAAwENjH88P9H4n78Fq85yN+vCkdN6EMazAIYBCJDjdv3lRNmDDBUyjMiZVjiPtIgffEIGU2m8yhGAihdMUUGANA8eLFI4yVg8VZSdKCODJHMLk4Dk5Q+BS3LmXQB82bN4cbFocYwH0Nij0mFPRJZOD4juDY+M4c49zswTXBMOKu1/IkCNzc9OTiMOHgODlz5uLXMFwo9Ovfn8SgTj/++ANVrFiR+vTpLSb+C7Z3JRGBPudyUaLPUTIQk5gSVxoNDz2JRCKRfDSsbuVKGVctyrsiyZ/4G5sKRnwhffoM9MUXZdm1vEmTplSnTl1erIhM+QdQQiHDYFEECxlYkYYhIEOGjGJfk7eUf0cgS0HJxrnq1atPhQoXZlkGSj/KPEOOQ5UdfB8KODYUbSyoNG3alGWRyJR/gO8Rq/24xiZNmvBn4NUJQ4Wj8g+w4IP7QK6EqJR/gMUl5A/AMfE3KuUfQA5EzoFSpUrxOfA5bCVLluR+jMwDFIYYeH4q58KGUNYCBQqQzs2d+8rVxcXoplP7i9sNFe8Hw70/KuUf4HziGOYWLVoEI/lfRMo/gCIvZNVgJONz/F1AXhTXZoYegEW+hg0bGoTsbIpI+Qfiu7LA0IDjob34ToK/+OILEzwVHO8fFcbEPRtxfWgrvmsjDBvO+NuMD0gDQDxiwIABgT4+PuF+8Bg0UHIjUaJEEf6A8eMTA2coNvxAhwwZEoDkIdevX1fv378/LKQASiYUHgDXf7j6O27ZsmUzFyxYMFziwIjYsWOHvkyZMskWLlzoefnyZbVyDLgFcQNxQi933QuLOKliOY4JSnI/DGwRDTQoGaNMDFEp6tEB+QoQP9anTx+eAOCpAMMDkvzB9etjgNq5KF8HjGaseoTvJ2WFWvn+ACZZZBTuLa41adIktHnTZvqiTBkaNHAAPXr00NZKEhF4jtDnXu56jiXF6gZiTC0WWS1AIpFIPiUYczF3G1DTX4zBGJOF7MDlc+GlJfl8QB4JRHln8RcVF2A4l0QMDCToK/FAW9x1GsTjv1OOlkg+FtIAEI+AZW3BggWvS5UqZYTlDQo9LHdTp07169q1K7v4R4eSJUsaYZkLDg52QTUAuAthP44HdyC8xnkuXLjwLKLt6NGjz9+V0AMZQgcNGsTL7nPnzn31888/v1A+f+LEiWfcSKBydTGj7qlZzO5wdY+JcgVrK4BLW0QKPly3FDd7uJB9KClTpuSEgz/99BMndoFFHLkHkEMgqhX9D0HJZAwjCfrJYLKErUdD6X/65Am/hpuZPbB4z549hw0Ba77+mipXrsIVFwbaxfhJIgf9Dm8AeGFA6ETCHhicrM+ZNARIJBLJx4S9sMSYazKZWdm31vTXCtlBiq+fE8x+SPYXEGwgBBNL5T9qYCiB7CYwib56KeSJWIuJl0highxB4xFIvtGmTZsgobS/RHb+06dPP9u5c+eLfv36BSCRh63ZO8FKeefOnQNhRPjrr7+0iAXCfh8fH07ugdfI6Im/MQUxQ4gdQmKRRo0aGRCLZHsrHBq1yiAmjgCjyRwjjap06dL8F1n5I1LA4RaPuDdQoUIF/hsbwE0Nbm2TJk1ibwDE1Snn+Vj4vnxBIRYzBRtNZDSaeRKGcHTypDW0oWw5a6JBe/B9w/ABlz9kpcV1R1ayUBIxiC/FahPcG4HJbOLVKHuPC4lEIpHEDlgMgKs/NrxGpRYPm3u5XPT/dMB7ErJiRofFE+TJCRJzIL4KGMkROqeARRl40dl7XzozeH4DgozwJOSVf6n8S+IC0gAQz4AyB/d7ZOrMmzevOU2aNCHY977AAwCVA27fvq06ceKEBoqMGKhDUfoPXgAoLXjs2DEtsoQiGyg2eAo8fvzY9ffff9e+S/HB4A+3dGQO9fX1dUF7rJri33369AmXEUyvVQeIiT0of4GCnNUeyVoQe48EL4qLf2QgkR9KB6KsC7LNYrUfn0UiFmTwRy1XZHGFsu6YWPB9QVzatm3buJQOzoHt4cOHnNwmshCE2OTb9d/Q2tUr6LWvL73yD6CXvq/of4cPcygCjBCIAQTweqhUqSJ9f+hQ2LWiP56/eEF+fv4clyd5P/DdasQz7cExp+owARUxqTHxXJFIJBJJeBDfbxBzKuQGGF893XROG+f/udm5azf5BwRyGTyAmQ7Kv8FoJrWrC3l7WMPk7IGcBDnur7/+4rwBzgxEg4AglPszh+o16gDRVx81WbhEEl2kAeADMZpR+CTUYLSExquZCRMpPAeguGzYsME9KCiIr79z585BDRo0CH758qVLs2bNErdv3z7RkCFDvAYOHOjVunXrRCVLlkzWvXt3H6FgRvnsIDShSpUqBjEBaHr37u0zffp0z0mTJnnWrFkzMeqIRpRwxF2veV23Tr1gKKvi2mjo0KGcSR919qMCE8yUKVO4zApqxyJxDD47ePBgTo6DmH0kiEG91g8VIKDoYyJs06YN1/dHGRjRN0hoyFn9sbr+MUG2XlQ6aNygDk0YO4q6delCrVq3IrVaQ2PGjg07P+4zQCj+TZs2oY4d2nNFAMT+9+/Xl0wmI82cNZvbSd4fqxuqhg0BWPWAsGpEbKo0BLyFGBpZWFRJmV0ieT/EbwZRX6YPSI4b38DYiUUCzLFmoWBC8VfCr5QQOMmnBwsbWDCAFwBCEJGvCaX+kJsIhpmIcjCwsVx8JiaLUwkJiAPoL4OQDbDIJfos0PaWJIaYhK4FuUJIF7IvPxBpAPhA1Bo1/LCfPA8wqsTYGKdwd3cPxUCsxPU7giygKONx+vRpDTwBsA8hAEuWLHm9bt0639KlSxt//PFH3fLlyz2+/fZb91u3bqnhOTBz5szXyOzJBxEgd4CYHEJRbcC2i1m0aNGrHj16BJw7d04zYcIEr9WrV3ugFui2bdteomwhkhfaK+TidWjPnt1e9+zZy4iV+6VLl9KFCxfCXMgwAWFSwb/tY91xjPbt23OJvhYtWrArPlb9xXXz+yiBt3LlynDZbZWKAYiTt78OAO8FZfJScgwAlPTr27cviXvi8oPIAYDMrsgBgLq29uBz2CKygOM+cA6UybEH9yj6kzJmzBjumgBq/KO0IDwe1q9bS3t276RixYrT3PlfUoeOncNW9uENsO6bb6hvv350+vQZca2LaM2aNZyN91txrTBWSD4Mtfiu3LRwS0U8qgtXC4BHgMwPYCXQYGEjAARFiUQSfaDvYlX1RQDc3207EyxC8Q8Rir8YO9nbT9w7Mvsj1t9xZVny+cBSF7LXIxcDh8MhAaM0zEQJFP9g0V96jcpfr9P4Q8a1vSWJIf7BFlfoWuJ/d227JDFE/no/kNbLLiQWmsD/GhVOnq1h4WT+cWk8NFhd91mRhTHAtjsMWNxRBhBudkIRhRJve8eaeMdoNLrAGq+gKOBQ+O2VU6x8BgYGukChRRiBbTeDY+AacC58BiVjxDFClfKDaO+o6AYHG9TPX/klDgkJVSfycicvT2sMGo4RFBTEChaMAPbXC2zXzNeD1wD3DoU6Iku07bpZSUcbe3AuvIdzQUm3PxeEFNwTzoFrt/VJuOuByz3aokyNkqVfAefGvQD7MoE4JvIY4HrtSxouWrQIVSBo5MiRNH78eN6nrDiHuriSSeic+AyUUftJ2f5aAa4zomuVfBh46E3iS0BuBghK6F94B7i6Oq/y+8TPRF/+dIdXiPKllXGgEkl0MZpD6Oxdf6qVLylVzZOEDQIJkdBQMWcLBUmZS/UaMV9rpKt/XENMaULxghwRynlw8D1JogYJg/0CDUIOcA2SGf9jj3svjeqZh24nfRVk+XZT97wdbbslMUBqAR+IXqtB5rqnLwONKktIaJyatZAY0NvbOzQi5R9gkoXijzaOCiH+jRV6vKdsaItjOk7OUDzxvqPyD4SyGQp3f7yPv/i3cl5sEU30er3OnDJZklfiM2ZSacLWUtEWyjQU5ogUWNs1s8IuPssb2kek/APbdYdT/gHOBSMD3nc8FxR+5Ry4FpwzouvBfrzvqPwDnBvvYbMHx8E+e+XfEVwb3kc7XIOPl7gWT7QPJf8gA5mF8Khgf63YIrtWyYeBpxiCK1wikQkZ/4ZgCwNMSIiFDTXORkCwmT0A9Br5vEkk7wPGeI3KhV4GWhPgJTSg8LNx2oj8PvASUouxU0s67cfPoyN5P1C6DnIFnkNPvVYq/9EAyr9/kBHGb5Nei1r/UvmPLV4FmV0tPCaG3rPukcQUKZl9IK9fvTS7kMv9e74mNVb+JLEDEqV46DW+FkuIxZo9VfZtVCBBEpRPuKIHGlAm0Gx7R/IpgfcF5weAoCSEWQhNyA8AYdfZQgNeBJrJaA4ld50MAZBI3ges+GtVLnT/pVC8bPsSAlD84eqPDfISxkgPvbWevyzrF/cwCkWW69aL59FTfE8wckuiBnk7AoLZsGX2cNP6iudaCmOxyFN/o8pswdqhy7+2XZIYIkfcD+S7waWDQ0NDzt9+GqR6HWyR/RmLqFWuJrhOmS0hIbBASwNL1CBe0stdx3/hii6NAJ8PGAKUVS29EG7ZEADBV3wvcHtN6OCneud5MBnMIZTEXa4YSSTvA8YPD52abj4LFspEpBV04w1WV38o/tbM/jp4wGHFX4yRMFpL4h6o8R9kMLJhxttNB1d22zuSyICMigUrMd+bPd10L8WzLYWwWARyxc2nQRqjOTTEYFYfse2WxBD5i/5AXFxcQl3I9ZKQc58dv/Yqcr9tSYzQalTBeo3an40AgUJ4cFIjAJICFipUiJP4RRbSAOA+CaUTHgHI1IsMtAnRhTS+gO+DDQHuWD2xegQYhFBlMltXwBIqQUJ4vOdrIC+9Sgj7cpqRSN4HqMT47WC8OH3bz7ozHoLrR3JUuPpD8Vcj8a1QJvU66eofV8F3Fmw0s/KPsree7rIKQ3SAlypi/sVzbnHTqV9L5T/28TNYXB/4GjWhFPpb3kc5Htp2S2KIlMxiAY029GKoS+j949dfuUlP9dhHCAsBHmJANVksIYHBECScr5MbNGhAZ8+epXbt2kVpAAAQrFA6CW6V7MJncM4+i0sgER6yJqN0oE6roVC4whqNVldY8Tqh4RdsYQ+AlF5a8TzadkokkmgDA4BW7Uonb76KdyFwGNOsMf5GCrFYeMUfYVFKxRRJ3ARGaS5bh8z1qHAj5quIyvxJ3kbJk4CQVXitatUqg+0tSSzyMtDset/XAOvh+kkTnSie8iMhDQCxQKb/vnviQi5nnvqZXM7e9dfZdktiEa1GHeSh17wymswhiK9KwIunsQImbbieI2mPmJQowCDzKMQF4E7Jca+2ZIEQlK2usQnLEPD3vQAKMoVQIun+L5HECCj/MAI8fGWka4/jR8lrZcUf45lFjGfwROOxTqfm0DRJ3AXfHRZYoMwKWYsXEKTy/2643wyi38yWUMio8Fq1vSWJZc7e9tMHGkNeuISG/kKypOIHI0fkWGDSpEkhYhBYFkKhr3+89MLDaAmRo+ZHQKNyNYjBNVAIF6EBwQkrOdLHAA8hkvbAGwCTVAAqBHAiOsnnhg00WsTB6tjNEso/VsuwahbfcwSICZoO/f2cknqoSScrAEgkMQLjd/rEejE2hNKv11+RyRJ3ZzxW/E1mDm9CslMo+3D1tyb3c+F7kcRdoPT7BVnzM0BegHFa6v7vRjz2nO3fZDaHeLhpfDVy5f+jEWCwuP5w6YW7kI+2ks4s3f9jASmdxRKbuuc7RxSy4PbzYM3Fe4FaqZzGPsi3IAQKf51WHWAwmkORnRaChyRqdChPB9dLIZTBwg/3PtlvcQPEVqKuMlxjIXThe0G8LK+gCUE6vn1P8DLZfvoJBZstlMpHS2rp7iuRxBh4AKRLrKOrjwKR/CpOGb1DxX+WEMsbV/9QCwkFiEOdoERKV/+4D6YXyAOQpfB1cYiazPQfLWCYg9u/6L9QN63GT6OSyv/HwhwS6vLN74+9/Y0hT80htGlD+0IBtrckH4A0AMQmev3CIGPImf/94+sOa5VtryQWEXOUGGzV/m46jZ81UQ3KrUjeBQQzTg4oJnf0G+dSkEaAOANWzLBaBsEZngGQzGAEQNZssyX+GGwu3POns3f8KImHhnzcpPu/RPKhpEuiF2M10c//viSjkH4/NxiLMCYp5U2xagzjJZfz02t4rpGqf9xHifeHPAC5AB4bCNmQvBv0XUCwETmWQt31mtfi+Q/CApXtbUksc+rma/3Zu356MfgcfBWsO2PbLflA5K89Fvl712Jj3nq9A58FmBqYzCHq/Ok8DXIijH2Q5A61VUMo1MVgsmixLAKhQxI16DeNLQ7TaDKz2x+yMss4v7gDvgsYA7RqNbmqXMginnLkcFDyA/y/vfsAsKuq8wf+vff19+a9N73PJJkkk56QSiDA0I2ChcWgqNhQWFdRsfxdd/fvbHb//3V3FRVRFCysbVViQVRAahJCSAjpPZPpvc/r7Zb/OXfeIO5flCQzyZTvBy73lTtD8sq953fO7/yOfA/lNhkNxjL4+Z4+a7+4zMfq/0TjQGYJyf6/Ez1xa79AfLcu1BlAZiXJoF+ek+Sfwe2QnZajQb88d/FKMjXITC1Z5V9OCZRFaWXWBiv9v35yzr9oe4rXzR52O+xxNqEmTudI2v6T3X2B4biW0KG99zcfXdKXfYrOEaOmcbburXe1aKZRfro/tcplU5U5hW6NqXDjT55wRaCUMQzTltJ0h3xMBrM8Ef9lVieAbKypqtUBkNF00XBTrYs/X7rJw/p8i/dILh0o3ys56iaLasmK2mMmU0dAMmPgkf0DVpCyRAQoQRb/IxoX8lvucdrEd8zEgY4I/G47KvNd563jdvTckw38xTnIJv6/8rz0ymj/JDoP0V8nr/vW8sDiH6/LaQX/fA9fH/ldSKQ0JNMZ0+20R10OB4P/CSSX/fvp7l7/ie7EsKKY7/7pHct3Z5+iccAOgHG2/9Fvppff8LE94lQxv2kgsdzvthlVeW6NvavjT1y0TIddTZvipswEkBcxOXrKV/qvk6+TeO2skZyxmgCyRgAbApOLfDtG36s/VtGWozZWZ4AcDhSsQOACvm9yyb8tL/dhT0sYc4s8KOLSf0TjSg4iBDw2q8Dm0a4YCnIcVo2NiewEkFlHsqK/JjY531kWK5VLw8kpSgz8px55jZfp/imxyWuJrDsjU//p9ZHXWzl1MinaS26HPeZ2OWLiKzB6EaZxF0rq6g939gb2toVjho6703lLHj22ZTNf73HEb/8EOPy7b0bnvuF9T0NxXd/QF6t2O2xGTZEnw+vl+JOdAHabLS0ubooIZJ1jKdT018nXSjbkZMNATgmQjTy7nZ0Ak5F8S2Qnol28X2ONNjmSIzMCZGeAfM9kpsD5NhTL4AcvduNge9Ra878q3239OYlofMmCmvk+O3pCGRzpiiLHZUd1gXvcO7ytwD8jlzXTrOhGzgv3uESwKPY22+SdgkSvTV7jZdq6zPgbXZpRFmlkO+lMJFOaNVjisttishi1+BowGJ0gveGM7dtbO/OOdMXshqE8kI6G7//Fh6vT2adpnLADYIKcePy7ieU3fPTRtGEsP9wZq42mNHtNsSfjtKsmL5/jS7ZH7DZbRtN0Rzqji3YSOwFeL9mYkw0C+ZlMi8ZBRgSVdlVOEeCndDKS74p8z+RonOy8kWTHjZybKzdJPj/RjXRZlKwvksZ/7+7Fqd44ynKdmFfsYeVvogkkv19y9H8oplkZN5puYlaB27rencs3TwaIMvCXQb/cJJl1JNPDrWlI1jnFepimGDnfXwb/sqPYLd5PGfyzE+f1k1F+SgT/cZn275DBv10E/yz4NxFku6JjJG3/3o6u3FN9yZhhGvcNJZxfePTui5LZQ2gc8Swwwd794MFKRXF8XLzQf1db6rHX1QYSa2YHki67yhPIODNM0xZPZgKaYbp94kLnktXU6XWTowOyoSADSqd47VyyY4ANhUlPpibK905mBMhNktkAcoRH7sf7PewJp7G3JWIFIKGEhjmFbhTlMO2f6HyRNTc6hlPoDqWwsNSLDfNysbTCB+cZFN4cDfrlNppFJMlzhpwaJjsY2Qk8tVmZfeK6IFP+FfFeWp052U5jen3kazi22pT4XsTFaxgR19MLvxTHNNQ+nLLvag679zRF3D3h1BHxOv/L3PbFj27ezNd7ovAMfx6854cHfFrCfo2qKF/0utSFpUGn9rYVhdGLqnJSbDSPL3HCVmPJTFCXnQBy2Tte8M6INVqQTCOjyzWd7fA4ZYGg7JM0qVkN+myjL5PRrfvyzbOJxrw1QqicW1aM/N0vNITx9PEh9EfSVqG/mkIPclwsvkl0vslz9WBMQ1N/wvr+VeS68OYVhagt8f7F76M8L4xlDI2eIkzrXC+vlTLoZ6fv9CCD1rQm5/vbrPn+zM46c/I1TKQ1uXpS3OOyR0QbnsHoOJOdkE8eG/Y9fXzYOxjL2DTNeMRQHf+sBw8d3XLLLX+sekzjjmeE88U0lXc/cLzUVPE5cQ55j11Vg3MK3Maa2f7kujn+pM9lM+SULJnIJy7CJs/VZ080atRIIpUnB7L9Hqdo3LAT4EzI1JSELHaTzljBo1yfno2HqUU27GUBL7lUkQzcZaNfju7Z5fKC1nv5599P+XNWR4K4Lb4/IkgwrVT/3c1ha33/UFwWQFKtUf9CjvoTXXCpjIGWwaT1PZXBe434bq6cFcCKSh98zrGgXhxoypohBmRFf3lfHusS5wOHQxzDL/K0Ic/38vptLfHnsFvLNLJT58zJjvRoPCW/Pym/xzUsXkLZNKKzYLUrxF43TEW2LzK6qXSHMrYdDSOefe0Rdzih67phHBUR0OYcM/HYg3eukfOQ+HpPMJ4VLoD3fufQct20v1t8FdaIu/NcNqWiqsCtF/psut/tMHLcNiPHZTPsfHfOmm6aDk3TPao4e8uqxWzgnBm5RJAMHmVKuXztZEOCL+HUI6+g1tQAzbDeU0kGBLIz4M9lBCTEex5PGYildERSGnrDafSE0lZqsVcEE0GPzao+7mSNDaJJRa7GIb+vkaQmvsejA5WyPoAsHCi/u247kOOUU4NGa+TIgqI8pU8v8gwvC/rK7BC5jKxLvO8K3+UzZnWipDKyM9xw2O0x8ZXhyP85iGcMJZY21GhSU8V5SpVF/rpCyYx4mRvFh7ZBtEV26Eb8Rz+9c81A9kfoPOCZ4QKprzfVk5WHi1RTLTOg1IoTTJ34IlSJVnmxOI2XKCbKxbvjzB5ORDThZKVxGew7bIo10i+3XK8dHrF3iceZCUI0eckAMBJLorG9G209Q7C5fLA5nAj6/bA7nUhk5Jr+HFgjovNHBPpDYtenKEofYHSJM1CTzbRt1+xGk82e6frxey+KjR5J5xNbc5NAfX29OnTxux2p9rBtOONWnUGnakaSzFsfB4nwoC880PZDEbdc9bGb1uOaVXOzz9DrJQsDfvORXdh5pA15AS8+/NZLUV6Ym32WpqJUJoOn9pzEjgONVs0HOdVjdlU55s+uQsDvsy4MoxkfChjzE01+qXQap5rb0Si2RCppZfmsXzoH169bZJ235XeZof/00zsUwQ8e34XOvhAuWVKFj7zlYgS8ruyzdCae2NOAB3/7EgwDT/lr5r3HA38m+xSdg1hKN3PUlJG25RhmUUBXlLC+5ZYl4rXlagoXEpt2NO1ddte3Fttt9m/ZFPWyu2/ZoF63et4ra6nT6yPT4X6x7Qge233Kmht+89UrsXROmVUfgKaucDSBfafased4m9WQDMeSyAv6UV1ZjpLCfHi9bridXDaKaDKR82hT6QwSySQGhkbQ2tmNgYER+LxOFOflYPm8SqxbNAuFub7sT9B0I1d+OdbSjZ89tc8q6Hjdmnl4z3UXWdX+6czEkmn87sWT+N7jL6cyGf2Hpmn/X9vu/cBI9mmiaYmtOpoRrvnk92p0mP+U43F+4N3XrcBNly2Bi50AZ0Q2Ok91DOLnzx3Gy6c6Mb+yGDdcugRzyguyR9BUJQsedfWPoLM/hJNtvTje0oN4SoM/x4f8YAClxYUoKcqH08HGJdGFIgu79Q4Mobu3H8MjYYSjMVmhHItml2BhdTEqivNQURSE28nv6XTW0TeCJ186joMNnVg5vwxvv2IJls4pYUftWRiJJvH9x/fiiZdOQdP0+w3VqN/2lTs5F52mPZ4taMa49LPf9Ts15Wsep+0D79+4StlUtyyb5kxnIhxL4Rfbj1gdAXl+L269bjWWzi1nocVpwBpZzOiIJVI40dqDl461in0fVFW1gv/y0kLMm1ONvICfjU2i8yQai6OxtQNtnT1IJFNWR0B1SS7WL5mDFfMr4LcydWShVn4npzNxesaJth7895Mvo2cgjLdcuhDvfcMqBH1utmXOQlpc6+7/zW48tvskMpr5JTPt/5dt998SzT5NNK3xlEEzymV/f3+ePeG4XwSrb7/12hV2mTInG050ZmRDZH9DF+779YvoD8Wxcf1i1F00Dz6viyeVaUR2CPQNR/D8wUYcOt1lTRGQ00GCfh9mVZWjsqwEbpdcapPBB9F4kN85awnPVFoEeYNo6+hB/+CwdZ3yeVxYNrcMl62Yi4rC3OySnjQTyDT1l4+34VfbDkAub/zBN67G1SvnMvA/S7FEGj966gAe3no4Lu5+1aXF/vWJ+z6RGn2WaPrjqYNmnEs/+t1yp938e6fTfufNVyxxvuua5cgRDSs6c92DEfzs2UN48uXT1lSAGzYsxYLqYqsAFU0vcs5pa88QTncMoLlrAC3dg4gmM8jLDaAwNxcFBWLLC8Lj4neJ6Eyl0xkMDI9gcDg0uh8agctuQ3VpHmrKC1Erzquzy/KZ3j/DGIaJU+19eGLXMZxs7cXVq2rwzquWo6o4l8H/WeroD+Ghx/dh6/6mhHh5N5uZ5De33f8xjvzTjMLTB81IdX/3cI7qCn/E7bD921Ur59o/8fZL4RSNLTpzcmRif0M3vvHrXcjoBq5buxDXrl0AG9eKn5bkCKVcGUJmAzS09WH30Rac6uiDw+EQwYnTKiJYVlKE8tIidgYQ/QXpTAbdvQPo7hvAwNAwkqm0VdyvprzASu+XQX8wxw2f28XR/hlq675T+P0LR2HCwJ1vXodLl8xCjocrRJ8ted36z589j13H21Oabn7WH9e/97sH75RZAEQzCq8oNGNd9+kf+jJ66v+IhtVHrlk51/WpWy7jdICzJIPCzoEwvvTz53GibQCLZ5fito3rkOv3MDV8GpPvu1xXfDgcx+6jzdZqAoPh2CtrjRcX5KOyogRlxYVwOZ1WLQHWiqCZaPS7YiCT0dA7MIiOrj4r8DcM3eosDXjdWLOo2gr8S/L9sImAn+fOmUl8VBCJJ7Hl2f3inNqK+RUF+PQtGzCrNI/nz3Mgl7z9t59sw4tH2yO6aX4Uwfafbtu8Wcs+TTSj8ExCM1pd/TdylJDzH2yK+vHr1s733f6mNSgMyjWT6WwMhOLWcoHP7m+Ex+3CWy5bhmVzy+FgdsWMYIiWa89gGA0d/WgUm1xasH8katUNyM8LojBPThMIwJ+TgxyvF3Z+LmgaM0TAH4nFEY3GMRwKo39oxFq2z2lXUBDMQWmB30rvn1tRiKriPGZNkXUOPdLUhd9sP4SRcBxXrqzBrdcsR1GQSzqeLdkd3dozjG8+sht7T4oLk6L8o0uL/ZBz/mkmYwcAzXjr777H40HgnQ7V9qVLl1UX3P32DQj43Nln6UzJueIn2wfw0BP70Ng1ZGUD3HzVSuQH2LEyk+i6gXA8iZFIAl2DIRxr7sGptl5rFQmvxw2Px2V1CJQWF6GoIBd2GzsDaOqTI/39Q8Po6Ru09vFEEnHxPXA7bZhfVYylNWWoKMpFbo4XQb8bDn7uKWskmsBjLx61iv1VFwWsdf1XzC2Dk0sWn5Pm7mHc8/AOHG/tC5mG9sHe3PzfHdt8Szr7NNGMxA4AImH1HQ84Aj7b+1VF+eqiWcW+f/vQdfB7OX/5XPSNxHD/I7uw82gbSguC+OCN61Fdms+TzgwkR7U0zbCWL5PFA3cebsaBUx1IaZo1LcDldKCipBjVVWUoyuNIKE0t8vM9ODyC9s5etHf3IplMWen+NkXBUhHAXbJsDmpF8O9y2K2OLs7np/+po28YP3jsJavQ6oq5JfjMOy5HSV4Op4GcI5n2/9lvP4ETbf19mqG/v6Qr78ktW27Rs08TzVg8sxBlbbzrXlfS4f0MDNy9cn55weduvQLFufICnD2AzphsBP9250ls2XYYsWQG11+8CBcvno081gaY8eRn41R7v9UR0NQ5gHAsgWgiBfGwtbJAUUE+igvzrGwBp8MBp9PBLAG6oGRWiyzcJ7dEMon+AZnSP4zBkZCV7u9zO63ssTllBdb6/HJFFNm5RfTnyGyRUCxpnQN/u+MwXA4b3rB2Pt597QpOmztHslPudOcQvvLwDnGdGehQTOWOy3Pb/rB582ZxhSEitsCJXmXTpodtA+XDN6h2+zdWziur+uhN6zG7JC/7LJ2ttr4R/Pr5Y/jDntMoLQjg6tXzsXbxbK68QJZURsPASNSqF9AzFEZXfwid4jMjl5lUVNXqBPB5PQj4fcgN5CA3GEAwx2dlDxBNFBmghaMxjIQjCIWj1hZLJKy0ftkJIEdoZTq/3MoLgygI+lAsHvO4WKWd/jJNN7DnWAu27j+Ntp4hXC8C/7dcuhBzy/PZOX6O5Pd2/+lufP1XL6Ktd6TBNNS7ijbkPL3lFo78E43hWYbofzJNpe7uB6+xqbaHZpXkVta/7xqIffZJOluyENyRlj7cJy7KA+E4VsyrwDuuXY0g6y3Qq8h1r9OaJgIs3aoh0NI1hOMt3TjR1mct4SSnB8hMALmqQGF+LkqLClBSXMAlB2lcyMC+t38IfQND6BWbHOmXU1fk6L8c4V9QXYTa6hJrPr88dzkddqsjk9NW6PVKpjPY8vQ+7D7eCr/HhY/ddDFW11aIcxizRcbDqY4B/MsPnkX3YPSkgsymZwLdR8GRf6I/wQ4Aoj/HNJWrPvXdW2Hi34vzfJWff/dVytI5JdbSTHRuZBD37d/uwfOHW8TrqeJd16/F8nnl1vxYoj/HWkJNbN39IWt1gWMtvWjvGxINac3KHpDBmT/Hh2LZGVCQj9yA31phwGYbDczk54yjaiTJz5JM15efGTkNRdM0hKIxK+DvHxzG8EjI+rzIwmsuh8Ma2a8VQf/CWaWoLJbFKkWgLz5L/DTRmZKdmkeau/Hzp/Yinkzh0qWzcMeNa6zMEX6ezl1a0/HS8Q78+39vNeLJzEFVV25/5r4PHRBPja5LS0Sv4DmH6C+46hPfvgKK7Z/LCwJXvuf6lcq1q+eONgDpnMigTV6oH9t9SjSIerF8XgWuuGge5lcVMVCj10UWd+ofjqJ7KIzugRB6hyPoyy47KD9fbpfLmjaQIza5H5tGYK1AIJ5zMU17RpAj+knxWRlL3Y/FR/fRWFw8lhS3E1Yl/qK8HBTm5qA034+ygqC1Fn9JfoDFYOmcyU6ntp5hbN3fgL0n2zG/Ih9vurgWly2bDbeTHd/jIZHO4Bdbj+BhscWSqd8rNvzDs1/+8GHxFIN/oj+DLW2iv+LyTz84x6YrX/F73W8RF2319jetZoGecTIcSeCZfY3472cOisBfxcVLZuGGDUvhZXBGZ0AWfJJptYmk2FIZDIVj6BoIW5W1ZcO7ezAERVXE99YOu9xEwOfzupEXCCA36LdqCgRyvKwpMMXJQEsG9sOhCEKRKIZGQoiKgF/TdGQyGjRdbOJ2qQjsq0pG5+5XFAVRlOu30q/l3H25Z5V+Gi/yvPTk7hPYebjJun3r1StwzaoaFOZy1H+8yHoK33xkF/6wp0FPpjL3atC//PzX/rY7+zQR/Rk8/xC9Dtd+9Lvlut34nt1uu/aGSxbaP3zjWhGkcr7eeJBzvo+19uEbv96Flt5ha37tu65fjSIRmLEhTmdDDvnIYNAUny3ZOZDRdbT1jKCpq9/qEGjqGkAskR49RhxsiJ+QnQJ5wQDy84OicZ6LYEAWc3NZGSkyKcXKTBGbygyVC2L0vRrb5HtsIpVKY0QE+oPDIYRE0D8wNGKN+Mv3Sp465N7rdlip+zVlBaipKLICfxnoy/fxT95bonEkzzuhaAI/fuIlHGvuQUHAi7s3bcCq+eW8ro0TeZ6Xgwhf3bIDLx5tS+qG8dW0Q/3izi99KDJ6BBG9Fp6FiF6nuvqHc9RwaLMIFD7wxnW1ee+8ZjnK8v3ZZ+lcybRtuVLA7148iUgihevWLcLFS2aLhpPPaqQTjRcZQI5E4+gZDFvTBuTKA/0jMURlarj47EXjKSuTwBSXSJkpIKcNeN1ueMReTimQBQhl8TeHXJ5Qru1ut1tLFbIQ3LmRc/LlSH1GE5sI5NNy1F5sSRHoyxT+RDL1Siq/3HRdt7KFfB6neF9cyHG7XknjL87zo7QwiHy/zOzgCYTOH5mBtPdEO/6w+/jo0n5r5uGmK5YgwOkk40YG/01dQ/jWb3bLiv+Dhm583cykvrLt/o9FR48gor+EV0WiM7Cp/mHnQCT8HsXEF2urioo/+raLIYsD0viQAUBT9zAe2XEMT+9tRFVxHt6wfhFWLajiyCtNqIymIy4CTVlbQGYHyAKDoVgCQ6G41aAfjsQxGIpZW0Y3rCKDckrB6LSC0dtumULuHu0k8PlG6w3IzgH5uHyeZLqubgX0MrCPp5KIidfYCujl3PxUajRdXxsN/OV7Iov0ya++DOxlMJ8X8KIgmGONqAbEayxT9uUov08E/3IvO2SILpTDjZ343c6jaO0ewmVLZ+GWq5ZibnkBaweNs/0NXfjGI7vR0j18HKbxuVDceGLvg3dmsk8T0V/BFjXRGaqrf86uhhpvNWF+q6Io6Pun91yJhdVF2WdpPIwVCfzGI7sQjqWwekE13nndamukj+h8kenmenYagZyqIqvHj6X2yqKDXf0h9A6G0S02eT8hAtvRtHK5qVYaurzMjj3m84wWH5QFCl1OEbh6PNZ92VEgA1ePuO8Wj0/FlPRUOm0F8nLUXo7Sp1MZK8DPiL0stjf6fMp6DWX6vvWvfF3FNpba73LaUSIC/eL8AEoLAygvCFoj+YVBnzWKb23ydX3lNpswNDmk0hp+ve0gnj942uqUuuPGtbhi+WzrNo2v5/Y34d5f7UQolmwSZ453bwt0vsRl/ojODK+eRGfpyru/VydarQ9WFQfnfext69VVteXs5R9nzd3DeOiJvThwutsa7Xtb3XLUVpWwMjdNOjKAldMHBkNx9A3L1QgiGIkkrOkssXhKBMMZa+k5TS49J/Z/XIrOtEbFZQeDfFxmwciMATmlwON2WRkEcj9Gdg7IKQgiDs7eV60lNGVgbN0XgbFTPp+9ussg2Tr+VcFyMiUCcfHnHSODdfnnkeTfI5UR982x++J5EbzLP98YOYIvU/Xl75H7eDJpLZEqp0DIQooOsZdL6clNtSlWfQXreXFfdnAEfG6rMy83x4MiEeAXBL0iyM+x7k/Fzg+auWTW0On2fvxq2wEMjMSwZHYx7nzzWmvUn8aXzAh64qVT+O7v9xrhWOqoaRh3bLvvjl3Zp4noDPBKS3QOrvrkg0tEE/vLQZ/r2rddvti+6cplLA44zmQqtkz3++2LJ3C4udeaFrBheY2VFSBHDImmAhlwy9FxuRa4rAYug305apjWRCAt9jL1Xe5lwUJZg0A+J4MLuba17EAYIwN0WZ9gLICX9+XPjQXosgNB/n75uCQflpkJ2bsWr1sWwcveEc0AOUopg3Prnnhcrn9vE4G7dd963m4F9mM8Inh32m3WnHun+A76PS6r81MuaSanQ3hEkO9w2MQxsk6CzQr65fFybf2x/w/RVCa/xwcaOrDraLPVAbBoVhHeuK4WFy+uYhtgAkQTafzoyf14bPfJVCyR+S/DzPz7tns/0pJ9mojOEDsAiM6JqVz78QerdFX9pghGb3jzpQuV929czQbABAjFkti6vwk/fOqAFfAsrSnHzVddhKLcnOwRRNODDOLlCga6iNplIC8zBV5NZg28mgz+5T9jRu+PGZ2+8GqjRfHGAvzRLIFXtwZkNsGrB+Ll8a+6a3UGyJ8ZS8VnUE8zyUgkji3P7ceh013iu2XgA29cjetWz0PQN7pqCI2v/lAMX93yAl4+2ZnJ6MY3NJfnX3f8+7uHs08T0VngmYpoHNTVP+RWR/T7VLvy7rddtthz27UXIZjjzj5L40WOYsqOgO8/vhfbDzZb6dRvvGQpLl9RgxwPG19ERDT+ZEecnOKz51grHt1x2Lp/yeJqEfyvQkme/086zGj89AxF8BUR/O892RkzgAfdWuzzT9z3iT+mRBHRWbFl90R0Dlq3/UabtfGmpxDX08da+y863TXorS7OtYpX0fiRjSyZZrx2YSUWVBdaaZjbDzTiSGO3NeIp5xLL+dBERETjQU6h2XO8DVue3Y+XxV7W+7n9TWtw8xVLEPS5GfxPANnBcrCxB/f96kUcaOg+BcX8x6JLgl9+9LO3s9I/0TjgaYtoHK2+4wFvwKe+zTSV+2vK8oKffPsGa5lANhAmhpwXeLpz0JobeLJ9wKoefsOlS7BifgXTkomI6KzJqTNHm7vw+IvH0d43jLlleXjP9RdhQVUR1/SfQPJ1f2z3Sfzk6YPoGY40Kab5YSPYuX3b5s1a9hAiOkfMACAaR917f5d53xtWHW1O5D0djsXfvP90t29BVaFSFPSB6enjTxYVK8n349Kls+C0q9h7skNs7dYybbPL8uFw2Pm6ExHR6yZHn2WdmV9vP4hfbz2I4Ugcf3P5Ytz1N5dgTmm+lYVGE0PWP9l2sAXf+s1ucygcb1eh3/xcsGtX6+bNevYQIhoHbBkTTZBrPv39tYZufNPjsq9+/8bV6hvWzeeowQTrHozg51sP44XDrZBl065ft9BaLSA/4GVHABERvSZZY2Y4EsPBhk48teeEtWqHnOd/kwj+55bnZ4+iiTIQiuHxlxrw02cOppJp7QnY7J9+7svvb8w+TUTjiBkARBOk+cVHuudcvH97xtB9hxp7VvYORbGwugg+tzN7BI03v9dlzc9cNqfEWkbtid0ncby1F5phorIoaK1TTkRE9Gpy5Hnn4Saruv/uoy1YOb8Md9y4FjdcshBFuazlM5Fkx8ux1j5849e78IeXGrS0pt+rGviH5756e3v2ECIaZxwSI5pgN9Y/4I2G1Y/YVPX/zinNc/3v265GdUkw+yxNFNkBcKytH/f+Yie6hyKoKs7Fuzaus1I4iYiIpLbeYWx5Zh9Odw6gRAT7d75lHS6aVwaPy8FG8nlwQlynv/iTbejoDyV1w/g4ch0/2rb5A8ns00Q0AZgBQDTBTm37XaZg+Y0vO53oH44kl2092BQsKwigrMDPQnUTyG5TUZbvR92KOdYKAQ0dA3j+QCNC0SRyczzWagHyGCIimlnSmo5BmXL+4nH87Om94r6Ga1bV4LPvvBwLqgrhsNsY/E+wWCKNZ/c34l9/uNUYCMcPQzPeuzW/89etm+9mpX+iCcbzG9F5smnTw7b+itB6RVE+G/S63vKmSxYot1y5HEEf6wKcDy29I9hxqAVP7GlAJJ7CkppyXL5iLuZXFbEjhohoBjBMEw3tfXjxSAuON3dbK/RsXDsfly2fjfkVBdmjaKL1Dkfx/cdextYDLUZG0x5WdO1fn73vb4+LsET21xPRBGMHANF5dvXHv1NiKviCw2H7cG11kePzt16B8sJA9lmaSBndQP9IDE/uacCvnz8qzoAqFs4qwQ0blqCqOC97FBERTTcDI1E8uuMwDjd2IaPpuHH9ArxlwyJrjr/TzoTY86WjP4T/++OtON0xFNdM8wuay/39Hf/+7uHs00R0HrADgOgCuO7TP/TpRvqfTODO6uLcvM/deoWVdqiq/EqeD3KZp57hKB787R7sPy0bgwauXr0AdSvnWdMDWCyQiGjqk8X9wrEknj/YiGf2nLRG/GWR2A++cTVml+bxmnseyU6XF4624b5f7TSHI8kecRn+bCSuP7z3wTuZ8k90nvHMR3Sh1NerV0WqbhTR6D+UFQTWvr1uqSpTEWXhITo/NN3A0ZZebD3QjF3H2q2lAi+qrcLqBVWYVZrPjgAioinIMEy09w3j4OlOq6q/pmlYu7ASV6+swYq5Zaz/cp5FE2n8YtsRmXlnRhLpbTDxxeeC7U9j82a5Yi8RnWfsACC6wOo+9cBC1VC/5HLa37hh6Szb377lYhQGvdln6XyQBaGau4fx2O6TeHLPaWs5wZXzK3HNOrkEVE72KCIimuxGogk8ues49p1qR0jcvnb1XGs5vzmleXA77dmj6Hxp6wvh/kd24cDpnmRa076uKeo3nv/KB7nEH9EFxA4AogtPuewjP8l1OuP3Kjb11jULKuyfvuUyFOb6+AU9z2RGQOdAGA/89iXsb+iGqqq4bs0CXLNuAXxul5U+SkREk4tcSz6ZzuCFQ4343QtHkcpksGRWMT50w1rMqyiAw84R//NNvicyw+5LP3seHQOhhLj7Jbvi/M+n7nlvLHsIEV0gbM4STSJXfvLBjypQPje7NK/yjjevU1bNL4fTweJE51s6o2Pn0Vb8Yc9pnOoYQI7Xg6tWzccC0aAszvVz3igR0SQgq/rL5fxOtvXh2T0nMByJo6Y8HzdcvACXLZ9lLfdK518qo+GFw6347mMvG92DkROKYv7Hc4HOHzPln2hyYCuWaBKpq6+3m+Gyy22wfzHH41z3lg2LlHdctQx+D5cKvBCSaQ3HW/vx+90nRGOmDYVBH1bMr0DdqlrrNhERXRgyvX/b/gbsP9WBnsEwNiybhevXzMOS2SUQ18/sUXS+9QxF8KOnDoj3plmLJdO/Mk3lX7d9/Xa57A6X+COaJNgBQDTZ1Ner1w5UleoOfMPhsN0kixZ9/G8uYXHAC0S2WJKpDBo6BvHQE3txtKVPNC5duGTZHFy7ZiFy/Z7RA4mIaMJF4klsP9CI5/aesm7Lav4fvnEtls4uhtvp4FStC6hvOIov/vc2HGnuhaZrP3Qq6t1PfvVDwwz+iSYXniaJJqmNd93rSqm+fxHXzb+dX1kY+NQtl2FueT6rF19AcrnAbQeb8Osdx6xaAfIUeuWqWqxZWI2CoNdqfBIR0fhKpTWruN++k2145uVT4lysoazAj7dtWGxV9nexuN8FJVP+G7uG8JWHd5hNncM94tL4lee+evs9UBj4E01G7AAgmsRurH/AGw3ZbhLf1M8XBrxLbr5iCW68ZIE1Ak0XTjyVwfHWPmvpwOcPtSAhGqcLZpVg1YIqLKsph9fN9FMionOVFoH+wVOdONDQiZNtvdboft2KOVhTW46lc0qsFVvowuoZjmLLc4fx9L5GRGLJ3bqufF7Jb39+2+bNWvYQIppk2AFANMlt2vSwLVQVLc/o5hfdLtu7Fs0uVj61aQMqCgPZI+hCkaMe/SMxbD/YYmUFyI4AWRvgipXzcOmyGhagIiI6C/Lc+vLxNjy37yR6h6Jw2lW8Ye18bFxXi5K8HC7nN0k0dw/hni0v4GTrgKGbxvc1JfUvz/v7Olnsj2hyYwcA0RRR93cP5yj20BcUVb09P+jJ/8wtl2F1bQWXN5oETNNEJJ7Gw1sP4+m9pxGOp1AYzMEbL1mCJTWlVkaATeX7RET0WnTDsAqvypH+324/jL6RCHzi3CnX8X973VLk+T1QOcF/UpDvk7zWPfi7PWY0me6CafxDYSD3Z1s235LOHkJEkxjPpERTiMwGGKgMvQEmPhXwuevetH6B/Yb1C5gNMIn0h2J48Wib2NpxuKkHQdFoXb2wGsvnVmBWaR7sNi7rSEQ0Ri7l19ozhMOnu3CgoQO9Q2Ervf/iRVW4ZEk1ygv82SNpMmjuGcZPnzmE7QebM6mM9rhpqF/alte2k6P+RFMHOwCIpqBrP/vdci2Dj9ltyl2zS/Ny3r9xFS5ZXM316ScJ0Z5FKJZEi2goPb23EdsONsPlcqCyKIirVtZiSU0ZbCzmSEQzmK4bONneh+37G9DcNYR4MoX1i6usVP/5lQUI+txQOOI/aeiGiadebsBPnz2Ezv5wt3j/NmtG/Fc77vtEf/YQIpoieGYlmqJW3/GAI+hT32FCuS/ocwU/dMNaRa6B7LBzhHmykOWPNU1He38I//XEPuw50WmddRdWl+DGy5ZiVmk+VFXliZiIZgR5TjRFINk7HMEvntuPk61yuTgDF80txe03rMHskjzrGsa4f3KJJtLWNezx3SfNREprV23m+7Scjh0s9Ec0NfEUSzTFXfOpB2sNU/1PRVGuu3pljfedVy/DbBFY2pgNMOk0dAzgsd2nsK+hyypsNa+yCBcvnY2a8kIU5eaw84aIpiUZ5A+MRNHUNYA9x1txvKUXJXk+rJhbhuvXzseyOSXZI2kyke9bc/cwfvCHfdh5tG3QNPGkrqqfe/4rH2zPHkJEUxAjBKJpYP3d38l3K+qtMMzPVxT6K95x9XK8Yc18OB0MKCcbwzDRORDGkeZevHCkFQcae6xlHSuLcrF8XgVW1lYih0tbEdE0EEukcKixC4dOd6G9dwihaAKLZhfjimWzsXxuqTjvBVggdZIaiSbxi21H8NTe0+gfjh1XFOUf48h5YtdX35HIHkJEUxQ7AIimCTklIMenzlKh/Jfbad9w5YoafPzm9XA7HdkjaDKRha8SqQzaekfw2xdP4tl9jdZ8V1npes3i2bh6da01B5aIaKqJxlN44XAjnj/YiKFwHJpm4Irls3Fz3RJUF+fC63KwZs0kNhxJ4J6Hd2DPyQ5kMsZWQzE/XNwRbN6y5RY9ewgRTWE8+xJNM9ff/Z38tIkvia/3zTXlecG7374BC6uLYGfRuUlNjrb87sUT2Hqg2VpJIKPpWLd4Ni5dXoOSPD98Hi4lSESTk8xsiiVTGBTnru0HGvHy8VZrHn9h0IfLls3CDRcvQHF+Dhudk5xc3u9QYw/u/eVOs2so0qfAvLcwELyHy/sRTS88FxNNQ6vveMDrd9veqNjwycKAd8Ob1i9Qbrp8MUeUp4BQNImTHQNWI2zXsXZrukBlcS5qq4qxZG455lUWwsGlBIloEpCZTI2dAzh8uhMNHf1o6xlCWb4faxZWYkVNKRbNKrKymmjy6x2O4qfPHMRTexuRSKX/ANX2n+FI5vm9D96ZyR5CRNMEOwCIpi+l7hPfmqUq9n9yOGy3zS0vcH7i5kuxoKow+zRNZjIDYDiSxNGWXjz18mnsbeiCx+VAYa4PG5bNtbIDvG5O7yCi8y+ZymDfyXa8cLgJ3YNhJJJpLJ5VjI0X12LF3FIr6HeyqOmUcbCxG/f9apeckhbJ6Ma/m/bk97d9+aO9ohkhF24gommGHQBE01xd/UNuNWR8UlzHP1Oc68v/6E3rlTULKuFx2rNH0GRmmqa1/nJj5xAe3noI+093I5HWrGyOS5fViG0O/F43HA47T+hENGHSGR3xVAovHW/D1r2nMBJJWIVml80pxa3XLEdtZYE11Yxr908dcnm/R184jp88c8BMJDMdis38VChi/oaj/kTTG8/SRDPElZ/43sUinPxHl9N2zWXLZ3nfeukiLJpVzNoAU0zPUAS7j3dgz4kOnGwfQCyZwfJ55Vg0uxQVRbkoLwxamQJEROdKzgnvGwqjvW8Ex1p6cLixS1wzFCyqLsLq2gqxlWN2aV72aJoq0ppuTTN7ZMcxvHSiYzijGY8bOr68/b4P7c8eQkTTGDsAiGaQuk/9pBBG4u2qiS8U5/vK3rR+AW6+Ygl8bmf2CJoKZE5mJJ5C71AU+xq68OTLDejsD1uZAMX5fiybW24tKVhWEBj9ASKiM9A/EsX+Ux0i4O+0bsvl+8oK/Lh21TysEkF/hTi3+L0uq9AfTS094rrxo6f2WzVmhsLxY6ap/CMygae33X9LNHsIEU1zPHUTzTB19fV2R7K8XE+q99sd6psWVBUr/+vWy1FZGGRjbgrSDQOptIYT7QP4w54G7DzSZo3uyBUD5pQX4Nq1C7BkThnsNhvfXyL6s0xTVvI3cLKtF8/sPYVTbX1WHRKbqmBNbQWuXzsfF80rs6aO2Zg1NiXJ9/h05yD+42fb0dI9bOim+Yhd1+/ekNfVsXnzZiN7GBHNAGwOEs1QN9Y/4I2GbXfBxAe9Lsf8921cqVy7ai7yAl6eGKawkWgCOw634kW5gkB/CH0jMbgcDqxeWGVlBZTk+5Hr97JAF9EMp+kGRiJxq4jfkaYuHDrdiXAsiaJcH0rFeeLSxdW4bPks5POaMKXJlRrke/z7Xafwi21HdE0zDojm/38Wdvp/yXX9iWYmntOJZrD6+np163DVYlU13+NwqHcurCrJfeP6WsiOANYGmNpGG30RtPQM42hLH/Y3dKG1N2R18MipAfOrinDRvEoU5eWwaBfRDDIwErNS+0+196GrP2Sl+Mv0fjnCv2r+6Jz+soIcK4uIpjaZISYDfznXv61npM8w8Q1N03/8/H0fbhEnflb4J5qh2OojIqy/+x6PT/FfY5jq170ux5zLls3CnW9ex/Wbp4nR6t0ZNHUP4ck9Ddh2sMXqIJDFAmvKC3DJsrlYPrcMTgdXhiCajuS0oKNN3dh9pBknReAvi/vJFUYuWVKFN61bgHmVBRDnfricXE1kumjvC+Fbj76EA6e7zGRK266quNuRiR174r5PpLKHENEMxfM8Eb3i6ru/VWGa9v8jTg1vWVBVmPfhN69VZLVnVpWfPuSQTzyRxnMHm/DsviZ0DoQRjafg9biwsrYKqxdUoTjPD49bBAPsECCakkY7/dJWir8s5vfSsVaEYwmr4GtlUQDXrJqLK5bPtgqHMgFoeokl09h9rAPf/u1ucyAUG4Bp/jShKJt3ffXDQ9lDiGiG42mfiP6UaSpXfeq7b4SpfNLpsF1Vd9Ec+82XL8G8igKoKk8Z04lMD+3oD+NUxwCONPXieFs/WntHrA6AyuJcESjkoro0H7PEJit+E9HkFUuk0NozLL7Tw2gX3+P23iH0DkVQkp+DZXNKsHhWMWqrizCnNJfp/dOQrOkgV4V5bNdJ7D7eHk2mtV9BMb6/NdD1PFjkj4heha15Ivr/maZS99H/KlGcmZtVxfZvpQU5gU11S3HjJQtZG2CakinBoVgSXQMRvHisDS8ebUPvcBRelxM5IvifVZKHZfMqsLSmHD4Pl40kmgziyTSON/fgSHM3GjsHEIknrccKAl5sWDoL6xdXoaIwgNwcN9xOB0f7pyl5/v7hk/utKV5DkfigqeLTdrvxyNP/cWdYPM25/kT0J3gpIKLXJIsEbg/NWQQl8x1VVdesmlfu+PjNl6C8IMBsgGlKthRNw7RqBLT0jGDbgSbsONKKwXDcGmGSywkurC7GitoqLJ5dAo/baXUKcUSRaGIZ4nuZ0XUkUxmrgJ9M7T/W0oNMRrOW5svP8eDSpdVim4WFVUXWOVpuPFNPX/Kc3NEfwj0P78Dx1r6kbppP6kr6Y8/7+zo56k9Er4XXBSL6q67++HdKDDs+JKLDd5XnBxa9vW6pcsWK2dYoE01/spEpVxM43tqPY619VnGp7qEIMpqBWWX5mFNWYE0TKMkPWKsKcIlBovEhv3t9wxFr6+wbwemOfjR1DVrr88vK/dXFQSysLsICsc0rz4eD370Zo0ecg3/34kn85oVjZjSZ3g+Y90di5k/3PnhnPHsIEdGfxQ4AInp96uvVuuGSxYrivMvlst02tyzPvenK5YpcMYDTAmaOjKZjOJrAYDghApEh7D3VicNNvVbhqVy/F3k5XtRUFFhTBWoqCvnZIDpDsjZHc+cgjrV0o7FjQHzXYtZ3zi6C/ovmlmHtokrUlOVbHbD5AQ873GYYWeDxmf2NeOT5Y2juGRnSNP0bhmL+6MpAR9NmjvoT0evADgAiOiPr7/65x2uG322Y+LLP4wxeu3ouPnTDGuR4WCRuphlLSZaZAEdaevHUngbsPt6BlGig2u0qgl43ls4ttzoDFs4qsZYYI6L/nwzqTrT24ERLDw41dWEoO+VGVRRrHv91q+dheY34Djns1ig/p2DNTDLd/+u/3Gkebu5TUmmtQ1fND3oz8e1c2o+IzgSvIER0Vuo+81CpmtH+t6kqNxf4PcW3XX+RsmGpnBbggcJKUzOWDGQON/dg59E2nGjrx0g0iUg8hYwIZsoLgphXVYT5lUUoys2Bz+OyNq49TjOBrK8hgjarWr9coq9/JIrGdpnSP4TW3kErW8bvcSLX58HCWUVYu7ACK+eVw82OsxlNZoT0DsXw/OEW/Oy5g3ookmoTD/8maUt/8cV7/q5v9CgiotePbS4iOmuL6x92FkWG16mGeqtNVW+rrSr0X7t6Ht6wdh68blaKn+kSqYwIcmLoFVv3YMRaoux05yCauoetq0+e34uCoM/qDJBLDlaV5KOiKMh5zDRtyFH8roERdMhl+fpHrGX5hkJRjEQT0HUTc8pyMbs0D3PLxWe/MCC+C/L74LPW6yeSHaiPvHAMW/c3o61vOKTA/JZpOn98RbD5ONP9iehssQOAiM7ZdZ/+oS+dyaxUVfMrbqd9TVVJAB95y3plxbwynmTIIlcVkNkBqYyGeCqD0x2DONTYgz0nO9E1GLaqmDvtduR4nCIgKsDCOaVYMrvEqivAjBKaSkKxhLU03+nOfpxo7UUskbY++5quozTfj4vmlWLF3HIsrC60Pu9Ohx0upvXTq8jz5YtH2vC9x/eisz9spDX9CdUwPx+3hRt2ffXTiexhRERnhVcbIho3l/39T/LsicTdIl57v8/tKHvb5UvsN6yvRVHQZwV4RK8m2rjyv+gdjuFIcy8ONnZbqwxE4mkk0xkraCrI9aG2qhiL55ShsjjXWstcFj2TQRMLDNKFIkf2ZUHMdEazOrXa+0asYL+hvQ+9gxE4HCrc4jOa43VicXUxls8txdLZJSgv9IufVrgeP/1Z8nPVORC21vTfcag1k9G1FhPmfyQR+W8G/kQ0XngJIqJxd9UnvrtAUY33GybeW14QLLt2zTxl49r51ugXG770l8igv28kira+kLXcoGwMy8JXbSLASqQ0a9pAYTAH+UFZAV1sfp81jSBfbHk5HnY00bjTRVAWjiXRH4piOBzHUDhmFekbDMm92CIJOO0qKouCVhp/ldhXlwRFsB9AeUEALgentNBfJguqNnQOYuuBJmw92Gz0DkaOmlB+ptuMnz5/zx3N2cOIiMYFm+JENCHW332Px6cEF+qG+Um7antPdWlA/ZvLl2LjuvmwqQzS6K97pWhaMm2lUXcNRtDcM4xT7QNWLYGe4ahVL0COtMpCgh6nA+Ui+KoqyUNlcZ4IxoII5nhGfxnR6xSOJ9EzEEF73xBae4bQ1R9CIp2xslLk51GO+hfn5WBeRYE1d19uMviX8/Z9bodVtI/TVuj1khkkW7YewRN7GuTnTjNM40FDNe6Dv/b0ts1XadnDiIjGDa9QRDShVt/xgCPgU6+DqXzVZlNqlswusX/spvVW4SumcNOZkFMGTPEfOT9W7mPJjDVqdry1Dyda+9HYPWQVHpSjafIYKT/gw+yyAswqFYFaRSGKROBmt9lgUxWoqmrtaWaRnw9ZWV3uNbHvH46gUXyOOvqHR9fdD8XEUaa1BJ8iPh+yY2lWSRBL55RggbWKRSECXqcV5FvHWNvo7yZ6veQUkqMtffj2oy/JDs20+DzuMxXl781AzQsM/IloIvGSRUTnxYaPP1DtVG23i5s35frdi994ca2tbkWNNXrGIIzGgwz6e4ai6JBTBwbD6BoIW/dDsaRVdX04krSOkasOlBQEUJo/WnXd63aJzQGPy2kFe/K2XMWCo7hTl+wgksUmE6m01SkUT6bFNnp/YCSGrsGQCPyj6BuJQDGB3Bw3gj63tS/Jy7HS9ysK/aguzkVJvp/nKBo3svNJLpH6+10n8dy+JiOlafvER/BHdqfxg6f/485Q9jAiognDKxoRnT+mqVzxye8uVBXlNnHy+dvyokDe5ctmYdOVS5Hv92YPIhofY1MIoom02FIIx1MYjiTQ0jOC1t5ha989FLEyC2TatpxG4HLYrUKDcsv1e1AQkDUGvNZqBPJ2YdAHO5cpnDQ0TcdQRM7Lj4v3Ni6C+6g1gj8cTYj3Xqbta0iLTabwy8+CDL5kcF9TKqeJBK1MpELx/vo9Lvg8Tvi9LmtKCft+aCI0dw/jF9uOYG9Dl+yAajRN414Vtt8/89UPNosP3WjaEhHRBOMljojOu4133euKK+7lNpv6FbvNdlm1aIh/+MZ1uHhRZfYIookhR4Z1mfqtG1YwKG/LEeHWvhG53JZVbLCtN4T2/pAVMMql2cZSweVeTh+QhQhLCvwoKwigJF9ufpSK2zJ7gCaGDODliL1cR79nMIRusfUMRqzAXy6vZ00NyU79kHtZeK+qOFdssjCf31pBwhrNz/NZU49kHRJZMNIu3ldmetBEk52MT73cgIf+sA/94nyja+Zjpk3/NPxdp7dt3sx0fyI6r3jVI6ILpq7+ObsSbrxDgfkRcbd27cJK5y1XLkdtZYE1Ekd0IcmpA90iyJSbXJlATieQnQQyk0AW7hrd5FJwYtN0eF1Oa0UCmUru9TgR8Lrhdsu9nGLgRK543Ga3wSECT1l/4NWBqNzL+3KTnQ7ToVDm2Fx72dki59obcj/W8ZLdW8+JTb7W8UTaKsAnX9eRSNy6HxGv9UAoahWBdNjVV7I0ZIDvFJt8jcsKcqy0/ZI8PyqK5NQOP/Jy3Nk/BdGFIYP+kVgC+0514VfPH8Wx1v64YpiHTBu+tvUrH/559jAiovOOHQBEdGGZpnLVZ39QY+r6lYpp3ObzODcsrC6yX7miBnUXzUGOCKSIJhNrWkFyNDiV0wvkKgWReHq0zkA0KW7LLW3NQZeB6+jzKWsZw7SuWynmchqBDGRlEOuUnQLytnxMBLhyZYOxqQiyI8zlcFjLzElytNopj7H98b5LHGezjV7OVUW1pjPIbAVJ/n/k/TFjv3uMrGgvOy/GyJR5mVYvyXxkWfleBuqSrptWWr0cbZcyInCX6fVj99OauK9piIhg3qqYL353RjyWysjb+ivr5su9fA2tvbgv59d7XfLv6hbfd4fVeeJzOa019OU+P+CxlniU5wL5esh9jty7nX/ydyOaLGRmynMHmrH9UDNOtvZrKU17Unw1f5zJ2J7ecd/tA+KQ0S8NEdEFwA4AIpoc6uvVq4cri0TkcpOpmP/ocToqa6sK8d7rV+KieWVM06VJb6yq/OgI9x/T0a37Mj1dbDLgDUWTGBABgswkkIGCVZtA7EOx0fuRRNoaER/LBBirND9m9H72jiCnJ8h/rNtiJ48de9q6/aqDxaF/ct9KnX9VKCLvjwX08r+j96274r7451UHy8fHVluQRn/X6N9XHjc2p74o6LOyIPIDXgR8Yu/3isdFYO8Xgb3YrA4LmQlh/X2zqzOIP6M1/ULcHs2Y+OOfmWiyktksT+09jZ8/exi9wxEzmdKOmFC+YNcczz9T2DSMzZtHe9OIiC4gXlGJaJIxlbpPPVig6MqnRaDyHrGVrl1UaX/vdStRU57PET+aFqyw+ZXY+VVBdHYvA4lwLGXNF44mU1YFe0k+H42PTkGQZMAdiaXF8aOj9nI0X3YgyM4GSR4nsw/GyIr40ezvkuS69XL0fUyOx/XKd0x2NMgAfiz7QHZG+EUAP1YR3+mwW8ePxebW6gkup1VUT1bTl9kG0p82NLL3xO5PHyeammTHl1yStKl7CD956gD2nupK6obRKQL/b3t014NP3HdbRB42ejQR0YXH6y8RTU719eoVI5ULbArebirKmwNu55pLls5SNiytxqraCitwISIiulDkNJ8XjrTi6b2NOHCq29B0fZcBPGzabT/f9uUP9GQPIyKaVNgBQESTWl19vR0jsyttMN5mKsZnAz53ucwEuO36lVhRU8rUYCIiOq9k4U85v/+RHcdMuWpINJnaa5rm13Q1s720vahry5Zb/lhYg4hokmHLmYimhE2bHrYNVIcroZufFKeuD7qcNt+VF9XYZEdAce7o0l5EREQTRRaulEuEfus3u3GosUfL6EYMML+ZTGTufbGkd4Bz/IloKmAHABFNOVd84juLVAV3izPYNV6nfc7GixcoV6+cay0fODbvmIiIaDzIVP8jzb14bn8Tth1o0hJp7bgK/EaB+tAzX7u9KXsYEdGUwA4AIpqS6uofcqvh5AITjo2qgr8tyvXNXlBVaL51w2JlxdyyVwqVERERnQ25esdLx9vx6M4TON7aJ1fsOGXCfNDQbY+WdOc0MdWfiKYitpCJaEpbfccDjoBXqYWi/m9x9+1+r8tWt2I23veGVSgIeEcPIiIiOgMy1f/bv3kJB5u6kUhmoqaJr2jQvh2PKwN7H7zzj0tpEBFNMewAIKJp46qPf2e1qSqfEye2OrfLXvSm9QuU69fMR2VhwFqijIiI6M8RAT7C8SRae0fw5MsNeGZvo55K692mgp2Kaf+X5772/qPZQ4mIpjR2ABDRtLLxrsdcKbXrYkMxrlcV5eZcn2fBotnFysULK7Fh2SxmBRAR0Z/oGYrghSNt2Hm0Fcdb+5FIaQehmlsMKI+VtAcOMdWfiKYTdgAQ0bS08a57XQk1UKZAfwdgfsrjdhSXFwZww/oF2LiuFh6nPXskERHNRHLE/2fPHsb2g80YDMfNVDpz1FCU/7BBe64gUNC/ZfMt6eyhRETTBjsAiGh6M03l2jsfDOg5tg+bhvkhVVWq83I8nndevRx1K+Yg1++Bg0sIEhHNCKmMjoGRGLaKoP+X24+YoWgqappmi2Ga30oY8Z+8dN/HI6J5bGYPJyKadtgBQEQzRt1nHipVjfSbTFN9gwLlyuriYPG6RVVYs6ACy+aUwONinQAioukoEk/hcHMvXjw6muo/HE72mIr5lGLgESOTenLb/R+LZg8lIprW2AFARDNO3SceylXsxgJo+gcVRX13rt/tq60qxI3rF+KSJVWwqcwIICKaDlIZDX/Y04CnXj6Njv4wQrFkt2kaD5im4zcew970xH23hbOHEhHNCOwAIKKZSll9xwN2r1OptNnwD6pNebtNtQVqyvLV929chZXzy+C026AoPE0SEU0lhmkimdbwwuFW/PSZQyLwD2markcN4PviXP91I6e9c9vmzVr2cCKiGYUtWyKi+nr16uHKpaYN7xOnxTqbqi5aWlPivXZVDZbMLkFlURB21gkgIprU0hkdHQNh7G/owu93nZBL+kVNwzxiwvytDs9Dz3/ttu7soUREMxY7AIiIxpimctVnvlcNzbgUivo+VcE1FUVB+6racly3eh4Wzy7OHkhERJOFbpjYe6rTSvU/1T6AroFw3ID5S5j6z1XFfeDZr7yvCwoL+xERSewAICL6H+rr69XHh/JzPErOclXVv6Cq6tVet9O2eFYx5OoBy2pKWCeAiOgCk/P7dx9rx692HMPpzkEkkhndNPG4aWr/x2H3HnnqntvioqnLwJ+I6FXYAUBE9BesvuMBR8DnuA6G/nemimWqopQsrCpyXbd2HtbUVqIw6IXbac8eTUREE0UE94gmUxiOJLHrWBt+t/OETPmPmzB7xJM7xfP3bMvtPITNm43sjxAR0f/ADgAiotdh06aHbQMVIwsB2wbR2NyoKLiyKNeXJ2sErKgpxdpFFSgrCPCkSkQ0Adr6RvDS8Q68fKoTp9oHMRxJ9ALm46Ip+7ThUF+6ytvauJmBPxHRX8W2KhHRGaivN9U/hL+b61W1UkN3vEecRG93u+zF+X4P1i+pxlsvXYSq4mD2aCIiOluymv+xlj786vmjONbaj1A0iVRaO2Eq+C8T5i8zdqV355dujzLNn4jo9WMHABHR2aqvVy8bqi5w2IybRIP0TgXqXFWB/+LFVepNly1GbWUBvG4nVxAgInqdNN1AJJ7CoaYePPrCCRxu6tE00wjDNBtFo/Xreir1yLai/jjT/ImIzg47AIiIxkFd/UNuZcSsE83XaxVV2WCzqcvnlRf45AoCK+eVY9GsIvjczuzRREQ0Rs7tHwzH0dAxgAOnu/Hi8XZ09YUjBsy94rmtsClPmDlte7l2PxHRuWMHABHROKqrr7c7hsvLdZu6FAbeJR76m7yg11NZFMD6RdW4dvVcFOX6Rg8mIprheoYiePylBquaf89wBOFIclg8/ENdMX/pdKiNeS2B3i1bbtFHjyYionPFDgAioolgmsrGj3/dqRm+At1hfhyK8n67qhT4PC77xnW1eOuGhSgM+qzlBBWeiYlohjBNE5phorl7CL/cfhQvHG41Uxld0wy9TZwKv6dA+2EopvbtffBOOdrPuf1EROOMzU4iovPg8k9+u0xVbBvFSfdtokm7wumwVa5dWGm7bNlszCvPR3FeDgJeV/ZoIqLpJRxLomswgoaOQWw/1IKDjd2pjGa0ipboERXYkrTj9zu/9KFI9nAiIpog7AAgIjqPZK0AW8hcrENbJ07Ab7XZbZcXBXy+sgI/ltWUYsOSasytKIBN5emZiKa2ZFrD4eYevHyiE6c6BtDeF8JwNDFiGHhWnOEeUWzK3lBEa9j74J2Z7I8QEdEEYwuTiOgC2LTpYVukNOVL2dNzDNO4VVWUd9ltapXH5UBFYQBvWDsfV140B0GfO/sTRERTgyzo99z+JjzxUgN6h6NWR4BuGMdNEw8oNjySUjF0nbc9xnX7iYjOP3YAEBFNBvX16hWRymtUE7eJe+sUUynK8Thz1y2uVK9dNQ+zS/OQm+OG22kfPZ6IaBKQc/pjyQxCsaSV3v/kyw3Y19ClpzP6iHiyWzQ1txqK7SfbvvqB3fLw0Z8iIqILhR0ARESTTN1nHipVNX25aClfoii4Upyo15YXBny1VYWorSzEspoSzK8ogMNuy/4EEdH5JUf1G7sGcbipFwcbe6zbAyPxYdGy3C7C/B0qlAMpHQd33Hf7gDicgT8R0STBDgAioklq8aZ6Z2lZZZ5p00oB502mYdzmdNrmBLxupbo4F1etnIPLl81GMIfTBIjo/OgfieGZfY3YfrAZfaE4orGUlta0PQaUn0LVn7Kn0v35fSUjXLqPiGhyYgcAEdEUUF9fr+4eynekVN/FUMwPiNP3tYqCPLfT4blixWxV1gyYU5YHj9MBh8PGkzsRnTOZ3p/WdMSTGRxq6sHju0/J9H7DMMyYbhpD4jz0B8M0fhyLm7v2lnXp4Jx+IqJJj21EIqKpR7n0o98t8zhxiWHiCnF/nTibL60sDORcNK8cS+YUo6o4iMqiIJcWJKIzNhJNoqM/hKbuIRxv7ZfBv9k9GOmHaR6Goh5UFTyn6eqObfd+YCT7I0RENEWwA4CIaApbfccDjjy3u8xQ9VmGol+lmsrfOF32pbk+ty0/4MXiWUVYVVuOZXNKkeNxZn+KiOhPRRNp7DnRgZfE1tIzjKFIAsORRFrX9F2Ggkdtqm27llDaryx6f9/mzQpH+omIpih2ABARTROyMyDHnnGZDvcyVcGbFcV8u01R59hsqupxOdSLF1fiyotqcNHcUjjtdiiKIrbsDxPRjCFT+w1TFvLLYOfRNmw70IyDjd1IZ3RDN0zdMMzTpmL+TFPVX+TmaC0RdKW3bd6sZX+ciIimMDb9iIimKatDwGtboSq4SjT560wosxWYFT63M3fV/AorM6CmLA+FuT4UBLxwclUBomkrnsrIEX2riN/R1j4cbuyRFfyNeCo9oChKlzhHtCiwPaPp+MP2vNZGzucnIpqe2AFARDQD1NU/Z7eHmqo1aDU2RV1omMoV4gJQ5/U4isry/UpFYQALq4uweFYx5HKDbqc9+5NENFXFEmkcb+vHkeZenOoYQO9QFD1DURH0Z5pVxdypm8pOE8ZRRUdz8eW53VtuYeV+IqLpjh0AREQzzKZND9s6Z4e9XsCfzpirVZg3KYryFqfdXuBy2JEf8ODixVW4dMksLJ5dBLuqZn+SiCY7wzCwr6Ebz+5vwv6GLsSSaaTSGjK63mZC+b2hmL+2azika6lYcX9xgsv1ERHNLOwAICIi5dLPfjfHoZkbVFN5o6kYVypQihVFCRYEvJ5LFldj3aJKzC7Ng8/tgMflgOwoIKILxxSbnMMvl+hLpDI41TGIHYdb8PLJLkQTqbh4ekgc0ycaek9DUX/jykT2PnHfJ9LZHyUiohmKHQBERPQn1t11b8Dt9C+wGdoiU1FXKjrWQjVXBH2eHLm8YHmBH3LKgOwQqC7JRZm4z/oBRBMvldHQ2juCjr4QWsS+sz+MzoEweoYiCMVSQ4qCPTBw0LQZh8R392BxTuDUls23yKCfiIjIwg4AIiJ6TXX1D7mNUCpPtRkFquFaBdO8zoR5ud2mzvK6nfC6HNbygouqs8sN1pRaBQWJ6NyZJqzgft/pLhxp6sXpzkGE4ylrxD+WSBuGaZ5QFOU5A9hhGubBjD0zWJlTOMKgn4iIXgs7AIiI6PUxTaXun//ZFu0uVwIeW42p4hpxEblePLNObF6bApeiqM6q4qC6bmElVswrw4KqQjgdNitDwG5TraUHiehPyWX50pqOjGYgkc5Ywb6cv3+4uRcd/SG5Yl9KHJMSEX9IfIe2itvPmaZ9WzSR7qwZzjO2PLzJEF8upvYTEdFfxZYYERGdk7r3PeRGnr7UBvMiQ8USxVTmiIflVu1xOXLlUoNzywtQXRy0pguUiq041wef22n9PNFMIyP1aDyF7qEIBkbi6BwMo7FzEC09I2IbMtOaPiAOaTVNtCum2WAq6iHVbh7W++2ntv3gA0nrlxAREZ0FdgAQEdF4Uq793AMBJBzFGZtSoJr6fFPBJeLxDeKCszTH41Jzc9wI+lyQ9QSWzC6xlh6sFLcdNq42QNOXHOE/3TGIk+39ONE2gI6BEEaiSUTiKUQT6RRgvCwC/T2KbrykmubptEMZ8KU9g0/cd1tE/DhH94mIaFywA4CIiCZMfX29unso35HQbQ6H3Z+fsWeuVmHeCFOpU6Dk222KYrerisvhQG1lAZbOKcHcinwsrCpCMMedvUiJI3m1oilAztmXsbrcyeD+eGsfjjb3iaB/AI1dg7ITwNR109QM8R/d6DIU9UlVMZ9V4NhmU9WR3Bx3ZguOati82ZC/iYiIaLyxSUVEROfdpk2bbINl1y8xbMplCsy1ImKaJy5JQRE65Yp9QFUVf2l+jiqnD1SX5GGu2Jfk5cDncVpFB+X0AbfLwYsYXRCGiPTl8nvx0WJ8VmG+rsGwVaG/uWsIjd3DGArHdcCMiM/zsGmaYUURexjHFVN90VBte7b5W04x0CciovONbSciIrrgNt51ryvh8RTZ0vZiw9SKFNVWIsKsBYqpyCkEc2Ga8z0upz/gcyEvx4Ncvxt5fg8qC4OoLgmiQuzLCnLgctizv5Fo/CTTmizGh3axyaX3ZLA/EIojHEthOJpAKJqUS/QNKgqaxGf1JFTlFEw0ivv90NCbUfX+eFwZ2PvgnZnsryQiIrog2AFARESTkKlsvOvrTiDflXCoTujpHCjGPMXUV4tL1xpx9bpEVZRyh92miA0Ou2oF/3PL87GgugjzKwowT2yFQS5JSGdOLr3X0DmIE639ONUxgLa+ULZK/2ilfk3TNdM0TxsK9iqKsk+BvsvIKG1wmMmMzZYa8QZSx7gUHxERTULsACAioqlEXLdM69+6Tz9YAFNdYzOw2lTMlaapLlRU+MVzXkWBWwRmnqJcn62qKIiyQj+qi3Mhb5cW5FjLEsqOg1fvVZWXxOlM0w1kdBHAZ4xXgvlURrNG9K2R/cEIOkSgL9P4Q7GEDlOJiyA/AcUUeyWkqMZhxcRe08ShjG47vOPrHxwYbUVZ/2GRPiIimhLY2iEiomlh9R0POLx+pdIOo0ox7OWGaVaLq1yleKpEhGel4oJXJvc2u80vVyLI9XuQ6xN7cVtOJ7C2HI+1QkFQPO7P7mXNAZVVCKcEGeRHs3PyZVp+KJYUt5MYiiQwLDZZmM/a5H35fDRhGiaGFJi9pqL0wTR7FCid4na3aphtumq026C364Ge3m2bN2vZ/w0REdGUxRYNERFNT6ap1P3zf7n0voRHcaluJxweA7rHMGx5ik0frS8As0ZRxN5Uah121TuWETA2rUDe97gcKMr1oURspQV+FOfmoDQ/B2XitixGSOeXaZoisE9Zafq9w1Gxj2IgFLPu94/Erfn6cqQ/ncmm7OuGuK1BN4wR0expEL+iSfyWE+L3iNtKi+wAMHUzCbuRVE1XojjXF9/C9H0iIpqm2AFAREQzT329uunYEqVvcZHSj61qIBywuZScWTDV2TZgnik2cdRsGKgRV8pSRVHsUBSbuGiKPWwqYBOP2TxuhyKzBuQKBQVBr5VNIDsG8v1eFAS8KMr1wm6zWRkEcpOJBOLnshv+/8dG/3TTjlweTy6OJ4N3eVtW0R+7/erHDBGNp0Xw3iuD+nDMGq3vGYxgKJzAYCSOPhHwy5H8lIzqAV38rNjEHqN78YtS4n/TDRWNYt8ojmkyoDbBTJ9Grrun/1iLUbT4SqP4WL+5ZfFRk1X4iYhoppmubQ0iIqJxsf7uezwOxV3oMJ1yCkGJaSqlis0sNg2Ui6toUDzmNhX4RfjuEwGo15R7mGJTclQFXp/H6ZBTCQJeF5wOO7xuB7wuB9zO0dviaSvLQN52i+cdjtGaBHZVtbIQ7DbV6hxwicfl3mY9Lm8DDvGcfF6Sv+O1vPrn/xwZfIugejRS/zPko8nUaAH7tCyCZ4i42foZzfoRXdxPZ2QsbVoj7po8Ro68a5r1e+WofEL8fCKlIZ5OW0vojT0mb8vfI4N9mbovHkuJ3xMXr2NEMZE0FTMq/gYxcTsmHo+Jx2OKYg6butIn3odu8T/tFaF/r/g79EZTZi8r7RMREb02dgAQERGdpbr65+x+nHJGIvDaTJfL1JJuEaG7FdhdcrqBAtOlKLagaRpFIvoWe7NIXHjzRSDrAtQScRUOiJg5YCrIVwwzYLOrHhnQ2+QmAn3rtiozA8RvtKvWRVvNPi6NPS/9pSUQZdwvMxFeI/63gniZLv9aZAeATKOXZGCvG6MdBfJn5Ai+7ECQj0u6Lm4b8pjRjgDZIWAaIohXEBE/NaTCHBRHJsUfpV8cLtPyRVBv9olfERJ/lS7xd02Yip4yVGdc1TIZ8TdMKA4zqWpm0hkwkp5jeaktW2557T8sERERvabXaAoQERHR+DCVTZu2qHK6QTH61T7E1FR4SPGrRWo64VYStm414HUrybCuulWnR3cqRaZuFhqq6VUUtVAE7V7FMJwmlCJFMUQUr3pNA/kikFYMxSxQoGbXOjSrR/d/lkMcXiT7EbL3/5RpZsRzveLWa6XEi8eVjuzNiGIqInCXfzN0i/9q4rkEFGVQ/BkNGEZUHDykmIiIAwacDmdfWtPTDnfajBs2wxFLmk5PwIwY/Uautsjw50fNPhSNpuUzsCciIppAwP8D4UvPB0pnnig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descr="Evidencing value framework " title="Evidencing value framework "/>
          <p:cNvPicPr/>
          <p:nvPr/>
        </p:nvPicPr>
        <p:blipFill>
          <a:blip r:embed="rId3" cstate="print">
            <a:extLst>
              <a:ext uri="{28A0092B-C50C-407E-A947-70E740481C1C}">
                <a14:useLocalDpi xmlns:a14="http://schemas.microsoft.com/office/drawing/2010/main" val="0"/>
              </a:ext>
            </a:extLst>
          </a:blip>
          <a:stretch>
            <a:fillRect/>
          </a:stretch>
        </p:blipFill>
        <p:spPr>
          <a:xfrm>
            <a:off x="155575" y="210214"/>
            <a:ext cx="6875399" cy="6304107"/>
          </a:xfrm>
          <a:prstGeom prst="rect">
            <a:avLst/>
          </a:prstGeom>
        </p:spPr>
      </p:pic>
      <p:sp>
        <p:nvSpPr>
          <p:cNvPr id="10" name="Title 2"/>
          <p:cNvSpPr>
            <a:spLocks noGrp="1"/>
          </p:cNvSpPr>
          <p:nvPr>
            <p:ph type="title"/>
          </p:nvPr>
        </p:nvSpPr>
        <p:spPr>
          <a:xfrm>
            <a:off x="7030974" y="3297161"/>
            <a:ext cx="4923905" cy="576000"/>
          </a:xfrm>
        </p:spPr>
        <p:txBody>
          <a:bodyPr>
            <a:normAutofit fontScale="90000"/>
          </a:bodyPr>
          <a:lstStyle/>
          <a:p>
            <a:r>
              <a:rPr lang="en-GB"/>
              <a:t>Mapping the Big Picture: the Evidencing Value Framework</a:t>
            </a:r>
          </a:p>
        </p:txBody>
      </p:sp>
    </p:spTree>
    <p:extLst>
      <p:ext uri="{BB962C8B-B14F-4D97-AF65-F5344CB8AC3E}">
        <p14:creationId xmlns:p14="http://schemas.microsoft.com/office/powerpoint/2010/main" val="3868456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AC2E2-2F6A-AE40-BDEE-EDE9E499F65B}"/>
              </a:ext>
            </a:extLst>
          </p:cNvPr>
          <p:cNvSpPr>
            <a:spLocks noGrp="1"/>
          </p:cNvSpPr>
          <p:nvPr>
            <p:ph type="title"/>
          </p:nvPr>
        </p:nvSpPr>
        <p:spPr/>
        <p:txBody>
          <a:bodyPr/>
          <a:lstStyle/>
          <a:p>
            <a:r>
              <a:rPr lang="en-US"/>
              <a:t>Step 2: Mapping the Intangibles #2</a:t>
            </a:r>
          </a:p>
        </p:txBody>
      </p:sp>
      <p:sp>
        <p:nvSpPr>
          <p:cNvPr id="4" name="Content Placeholder 2">
            <a:extLst>
              <a:ext uri="{FF2B5EF4-FFF2-40B4-BE49-F238E27FC236}">
                <a16:creationId xmlns:a16="http://schemas.microsoft.com/office/drawing/2014/main" id="{6CC6388F-E1A4-8D4D-9DF0-399581B58DF1}"/>
              </a:ext>
            </a:extLst>
          </p:cNvPr>
          <p:cNvSpPr txBox="1">
            <a:spLocks/>
          </p:cNvSpPr>
          <p:nvPr/>
        </p:nvSpPr>
        <p:spPr>
          <a:xfrm>
            <a:off x="644976" y="1712238"/>
            <a:ext cx="11242223" cy="4455805"/>
          </a:xfrm>
          <a:prstGeom prst="rect">
            <a:avLst/>
          </a:prstGeom>
        </p:spPr>
        <p:txBody>
          <a:bodyPr/>
          <a:lstStyle>
            <a:lvl1pPr marL="228600" indent="-228600" algn="l" defTabSz="914400" rtl="0" eaLnBrk="1" latinLnBrk="0" hangingPunct="1">
              <a:lnSpc>
                <a:spcPct val="90000"/>
              </a:lnSpc>
              <a:spcBef>
                <a:spcPts val="1000"/>
              </a:spcBef>
              <a:buFont typeface="Arial"/>
              <a:buChar char="•"/>
              <a:defRPr sz="2400" kern="1200">
                <a:solidFill>
                  <a:schemeClr val="accent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000" kern="1200">
                <a:solidFill>
                  <a:schemeClr val="accent5"/>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accent5"/>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accent5"/>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endParaRPr lang="en-GB"/>
          </a:p>
        </p:txBody>
      </p:sp>
      <p:sp>
        <p:nvSpPr>
          <p:cNvPr id="6" name="Rectangle 5"/>
          <p:cNvSpPr/>
          <p:nvPr/>
        </p:nvSpPr>
        <p:spPr>
          <a:xfrm>
            <a:off x="437157" y="1893426"/>
            <a:ext cx="11450042" cy="3693319"/>
          </a:xfrm>
          <a:prstGeom prst="rect">
            <a:avLst/>
          </a:prstGeom>
        </p:spPr>
        <p:txBody>
          <a:bodyPr wrap="square">
            <a:spAutoFit/>
          </a:bodyPr>
          <a:lstStyle/>
          <a:p>
            <a:pPr marL="342900" lvl="0" indent="-342900">
              <a:buFont typeface="Arial" panose="020B0604020202020204" pitchFamily="34" charset="0"/>
              <a:buChar char="•"/>
            </a:pPr>
            <a:r>
              <a:rPr lang="en-GB" sz="2600"/>
              <a:t>Are your most important IAs adequately captured and evidenced? </a:t>
            </a:r>
          </a:p>
          <a:p>
            <a:pPr lvl="0"/>
            <a:endParaRPr lang="en-GB" sz="2600"/>
          </a:p>
          <a:p>
            <a:pPr marL="342900" lvl="0" indent="-342900">
              <a:buFont typeface="Arial" panose="020B0604020202020204" pitchFamily="34" charset="0"/>
              <a:buChar char="•"/>
            </a:pPr>
            <a:r>
              <a:rPr lang="en-GB" sz="2600"/>
              <a:t>Are there any opportunities for additional/new value creation and capture?</a:t>
            </a:r>
          </a:p>
          <a:p>
            <a:pPr lvl="0"/>
            <a:r>
              <a:rPr lang="en-GB" sz="2600"/>
              <a:t> </a:t>
            </a:r>
          </a:p>
          <a:p>
            <a:pPr marL="342900" lvl="0" indent="-342900">
              <a:buFont typeface="Arial" panose="020B0604020202020204" pitchFamily="34" charset="0"/>
              <a:buChar char="•"/>
            </a:pPr>
            <a:r>
              <a:rPr lang="en-GB" sz="2600"/>
              <a:t>Are there areas of over-valuation to the disadvantage of others?</a:t>
            </a:r>
          </a:p>
          <a:p>
            <a:pPr marL="342900" lvl="0" indent="-342900">
              <a:buFont typeface="Arial" panose="020B0604020202020204" pitchFamily="34" charset="0"/>
              <a:buChar char="•"/>
            </a:pPr>
            <a:endParaRPr lang="en-GB" sz="2600"/>
          </a:p>
          <a:p>
            <a:pPr marL="342900" lvl="0" indent="-342900">
              <a:buFont typeface="Arial" panose="020B0604020202020204" pitchFamily="34" charset="0"/>
              <a:buChar char="•"/>
            </a:pPr>
            <a:r>
              <a:rPr lang="en-GB" sz="2600"/>
              <a:t>How do you know your activities are enhancing the intangible asset? Are you spending your time effectively? </a:t>
            </a:r>
          </a:p>
          <a:p>
            <a:pPr lvl="0"/>
            <a:endParaRPr lang="en-GB" sz="260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1884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AC2E2-2F6A-AE40-BDEE-EDE9E499F65B}"/>
              </a:ext>
            </a:extLst>
          </p:cNvPr>
          <p:cNvSpPr>
            <a:spLocks noGrp="1"/>
          </p:cNvSpPr>
          <p:nvPr>
            <p:ph type="title"/>
          </p:nvPr>
        </p:nvSpPr>
        <p:spPr>
          <a:xfrm>
            <a:off x="437157" y="901399"/>
            <a:ext cx="10161567" cy="635093"/>
          </a:xfrm>
        </p:spPr>
        <p:txBody>
          <a:bodyPr>
            <a:normAutofit fontScale="90000"/>
          </a:bodyPr>
          <a:lstStyle/>
          <a:p>
            <a:pPr fontAlgn="base"/>
            <a:r>
              <a:rPr lang="en-US"/>
              <a:t>Step 3: </a:t>
            </a:r>
            <a:r>
              <a:rPr lang="en-GB" b="0"/>
              <a:t>Evidencing Value through Narrative, Affirmation and Evaluation</a:t>
            </a:r>
            <a:r>
              <a:rPr lang="en-US"/>
              <a:t> </a:t>
            </a:r>
          </a:p>
        </p:txBody>
      </p:sp>
      <p:sp>
        <p:nvSpPr>
          <p:cNvPr id="3" name="Content Placeholder 2">
            <a:extLst>
              <a:ext uri="{FF2B5EF4-FFF2-40B4-BE49-F238E27FC236}">
                <a16:creationId xmlns:a16="http://schemas.microsoft.com/office/drawing/2014/main" id="{6CC6388F-E1A4-8D4D-9DF0-399581B58DF1}"/>
              </a:ext>
            </a:extLst>
          </p:cNvPr>
          <p:cNvSpPr>
            <a:spLocks noGrp="1"/>
          </p:cNvSpPr>
          <p:nvPr>
            <p:ph idx="1"/>
          </p:nvPr>
        </p:nvSpPr>
        <p:spPr>
          <a:xfrm>
            <a:off x="644977" y="1712238"/>
            <a:ext cx="6470718" cy="4455805"/>
          </a:xfrm>
        </p:spPr>
        <p:txBody>
          <a:bodyPr/>
          <a:lstStyle/>
          <a:p>
            <a:endParaRPr lang="en-US" sz="3200"/>
          </a:p>
          <a:p>
            <a:pPr marL="0" indent="0">
              <a:buNone/>
            </a:pPr>
            <a:endParaRPr lang="en-US" sz="3200">
              <a:solidFill>
                <a:schemeClr val="tx1"/>
              </a:solidFill>
              <a:latin typeface="Arial" panose="020B0604020202020204" pitchFamily="34" charset="0"/>
              <a:cs typeface="Arial" panose="020B0604020202020204" pitchFamily="34" charset="0"/>
            </a:endParaRPr>
          </a:p>
          <a:p>
            <a:pPr marL="0" indent="0">
              <a:buNone/>
            </a:pPr>
            <a:endParaRPr lang="en-US">
              <a:solidFill>
                <a:schemeClr val="tx1"/>
              </a:solidFill>
            </a:endParaRPr>
          </a:p>
        </p:txBody>
      </p:sp>
      <p:sp>
        <p:nvSpPr>
          <p:cNvPr id="4" name="Rectangle 3"/>
          <p:cNvSpPr/>
          <p:nvPr/>
        </p:nvSpPr>
        <p:spPr>
          <a:xfrm>
            <a:off x="437157" y="1893426"/>
            <a:ext cx="11450042" cy="4185761"/>
          </a:xfrm>
          <a:prstGeom prst="rect">
            <a:avLst/>
          </a:prstGeom>
        </p:spPr>
        <p:txBody>
          <a:bodyPr wrap="square">
            <a:spAutoFit/>
          </a:bodyPr>
          <a:lstStyle/>
          <a:p>
            <a:pPr marL="342900" lvl="0" indent="-342900">
              <a:buFont typeface="Arial" panose="020B0604020202020204" pitchFamily="34" charset="0"/>
              <a:buChar char="•"/>
            </a:pPr>
            <a:r>
              <a:rPr lang="en-GB" sz="2600">
                <a:ea typeface="Calibri" panose="020F0502020204030204" pitchFamily="34" charset="0"/>
                <a:cs typeface="Times New Roman" panose="02020603050405020304" pitchFamily="18" charset="0"/>
              </a:rPr>
              <a:t>How does your evidence help you to ‘map’ your intangibles through words and stories? </a:t>
            </a:r>
          </a:p>
          <a:p>
            <a:pPr lvl="0"/>
            <a:endParaRPr lang="en-GB" sz="80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pPr>
            <a:r>
              <a:rPr lang="en-GB" sz="2600">
                <a:ea typeface="Calibri" panose="020F0502020204030204" pitchFamily="34" charset="0"/>
                <a:cs typeface="Times New Roman" panose="02020603050405020304" pitchFamily="18" charset="0"/>
              </a:rPr>
              <a:t>Do current communications reflect and affirm value of each intangible asset for the greatest impact?</a:t>
            </a:r>
          </a:p>
          <a:p>
            <a:pPr lvl="0"/>
            <a:endParaRPr lang="en-GB" sz="80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pPr>
            <a:r>
              <a:rPr lang="en-GB" sz="2800"/>
              <a:t>Are existing evaluation activities targeted in the right areas and asking the right questions? </a:t>
            </a:r>
          </a:p>
          <a:p>
            <a:pPr lvl="0"/>
            <a:endParaRPr lang="en-GB" sz="800"/>
          </a:p>
          <a:p>
            <a:pPr marL="342900" lvl="0" indent="-342900">
              <a:buFont typeface="Arial" panose="020B0604020202020204" pitchFamily="34" charset="0"/>
              <a:buChar char="•"/>
            </a:pPr>
            <a:r>
              <a:rPr lang="en-GB" sz="2800"/>
              <a:t>Are there opportunities to collect more nuanced and focused evidence of impact and case studies? </a:t>
            </a:r>
            <a:br>
              <a:rPr lang="en-GB" sz="2800"/>
            </a:br>
            <a:endParaRPr lang="en-GB" sz="260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36957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7C25A-365B-43EF-92E8-2AEACFE24C46}"/>
              </a:ext>
            </a:extLst>
          </p:cNvPr>
          <p:cNvSpPr>
            <a:spLocks noGrp="1"/>
          </p:cNvSpPr>
          <p:nvPr>
            <p:ph type="title"/>
          </p:nvPr>
        </p:nvSpPr>
        <p:spPr>
          <a:xfrm>
            <a:off x="365520" y="5089148"/>
            <a:ext cx="11139854" cy="930447"/>
          </a:xfrm>
        </p:spPr>
        <p:txBody>
          <a:bodyPr vert="horz" lIns="91440" tIns="45720" rIns="91440" bIns="45720" rtlCol="0" anchor="b">
            <a:normAutofit/>
          </a:bodyPr>
          <a:lstStyle/>
          <a:p>
            <a:pPr algn="ctr"/>
            <a:r>
              <a:rPr lang="en-US" sz="5400" b="1" kern="1200">
                <a:solidFill>
                  <a:schemeClr val="accent5"/>
                </a:solidFill>
                <a:latin typeface="+mj-lt"/>
                <a:ea typeface="+mj-ea"/>
                <a:cs typeface="+mj-cs"/>
              </a:rPr>
              <a:t>‘Testing our thinking’ workshops</a:t>
            </a:r>
          </a:p>
        </p:txBody>
      </p:sp>
      <p:pic>
        <p:nvPicPr>
          <p:cNvPr id="15" name="Content Placeholder 4" descr="A group of people sitting at a table&#10;&#10;" title="group work">
            <a:extLst>
              <a:ext uri="{FF2B5EF4-FFF2-40B4-BE49-F238E27FC236}">
                <a16:creationId xmlns:a16="http://schemas.microsoft.com/office/drawing/2014/main" id="{9B43E753-29A8-48B8-85B9-1C8C2A3CF27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a:xfrm>
            <a:off x="2500578" y="759001"/>
            <a:ext cx="6869739" cy="3997637"/>
          </a:xfrm>
          <a:prstGeom prst="rect">
            <a:avLst/>
          </a:prstGeom>
        </p:spPr>
      </p:pic>
    </p:spTree>
    <p:extLst>
      <p:ext uri="{BB962C8B-B14F-4D97-AF65-F5344CB8AC3E}">
        <p14:creationId xmlns:p14="http://schemas.microsoft.com/office/powerpoint/2010/main" val="2796761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Any questions, next steps and get in touch</a:t>
            </a:r>
          </a:p>
        </p:txBody>
      </p:sp>
      <p:pic>
        <p:nvPicPr>
          <p:cNvPr id="4" name="Content Placeholder 3" descr="Picture of person climbing up steps" title="Picture of person climbing up step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8216" y="2082831"/>
            <a:ext cx="5535540" cy="3690360"/>
          </a:xfrm>
          <a:prstGeom prst="rect">
            <a:avLst/>
          </a:prstGeom>
        </p:spPr>
      </p:pic>
      <p:sp>
        <p:nvSpPr>
          <p:cNvPr id="5" name="TextBox 4"/>
          <p:cNvSpPr txBox="1"/>
          <p:nvPr/>
        </p:nvSpPr>
        <p:spPr>
          <a:xfrm>
            <a:off x="6350923" y="1927860"/>
            <a:ext cx="5070763" cy="4493538"/>
          </a:xfrm>
          <a:prstGeom prst="rect">
            <a:avLst/>
          </a:prstGeom>
          <a:noFill/>
        </p:spPr>
        <p:txBody>
          <a:bodyPr wrap="square" rtlCol="0" anchor="t">
            <a:spAutoFit/>
          </a:bodyPr>
          <a:lstStyle/>
          <a:p>
            <a:pPr marL="285750" indent="-285750">
              <a:buFont typeface="Arial" panose="020B0604020202020204" pitchFamily="34" charset="0"/>
              <a:buChar char="•"/>
            </a:pPr>
            <a:r>
              <a:rPr lang="en-GB" sz="2600">
                <a:solidFill>
                  <a:schemeClr val="accent5"/>
                </a:solidFill>
              </a:rPr>
              <a:t>Subject Level TEF at UWE</a:t>
            </a:r>
          </a:p>
          <a:p>
            <a:pPr marL="285750" indent="-285750">
              <a:buFont typeface="Arial" panose="020B0604020202020204" pitchFamily="34" charset="0"/>
              <a:buChar char="•"/>
            </a:pPr>
            <a:r>
              <a:rPr lang="en-GB" sz="2600">
                <a:solidFill>
                  <a:srgbClr val="C00000"/>
                </a:solidFill>
              </a:rPr>
              <a:t>T&amp;L strategy development</a:t>
            </a:r>
          </a:p>
          <a:p>
            <a:pPr marL="285750" indent="-285750">
              <a:buFont typeface="Arial" panose="020B0604020202020204" pitchFamily="34" charset="0"/>
              <a:buChar char="•"/>
            </a:pPr>
            <a:r>
              <a:rPr lang="en-GB" sz="2600">
                <a:solidFill>
                  <a:srgbClr val="C00000"/>
                </a:solidFill>
                <a:cs typeface="Arial"/>
              </a:rPr>
              <a:t>Curriculum Reform</a:t>
            </a:r>
          </a:p>
          <a:p>
            <a:pPr marL="285750" indent="-285750">
              <a:buFont typeface="Arial" panose="020B0604020202020204" pitchFamily="34" charset="0"/>
              <a:buChar char="•"/>
            </a:pPr>
            <a:r>
              <a:rPr lang="en-GB" sz="2600">
                <a:solidFill>
                  <a:srgbClr val="C00000"/>
                </a:solidFill>
                <a:cs typeface="Arial"/>
              </a:rPr>
              <a:t>Services review</a:t>
            </a:r>
          </a:p>
          <a:p>
            <a:pPr marL="285750" indent="-285750">
              <a:buFont typeface="Arial" panose="020B0604020202020204" pitchFamily="34" charset="0"/>
              <a:buChar char="•"/>
            </a:pPr>
            <a:r>
              <a:rPr lang="en-GB" sz="2600">
                <a:solidFill>
                  <a:srgbClr val="FF0000"/>
                </a:solidFill>
                <a:cs typeface="Arial"/>
              </a:rPr>
              <a:t>Internal quality review</a:t>
            </a:r>
          </a:p>
          <a:p>
            <a:pPr marL="285750" indent="-285750">
              <a:buFont typeface="Arial" panose="020B0604020202020204" pitchFamily="34" charset="0"/>
              <a:buChar char="•"/>
            </a:pPr>
            <a:r>
              <a:rPr lang="en-GB" sz="2600">
                <a:solidFill>
                  <a:srgbClr val="FF0000"/>
                </a:solidFill>
                <a:cs typeface="Arial"/>
              </a:rPr>
              <a:t>ELIR</a:t>
            </a:r>
            <a:endParaRPr lang="en-GB"/>
          </a:p>
          <a:p>
            <a:pPr marL="285750" indent="-285750">
              <a:buFont typeface="Arial" panose="020B0604020202020204" pitchFamily="34" charset="0"/>
              <a:buChar char="•"/>
            </a:pPr>
            <a:endParaRPr lang="en-GB" sz="2600">
              <a:solidFill>
                <a:srgbClr val="FF0000"/>
              </a:solidFill>
            </a:endParaRPr>
          </a:p>
          <a:p>
            <a:r>
              <a:rPr lang="en-GB" sz="2600">
                <a:solidFill>
                  <a:schemeClr val="accent5"/>
                </a:solidFill>
              </a:rPr>
              <a:t>If you would like us to run workshops at your institutions, then please get in touch.</a:t>
            </a:r>
            <a:endParaRPr lang="en-GB" sz="2600">
              <a:solidFill>
                <a:schemeClr val="accent5"/>
              </a:solidFill>
              <a:cs typeface="Arial"/>
            </a:endParaRPr>
          </a:p>
          <a:p>
            <a:endParaRPr lang="en-GB" sz="2600">
              <a:solidFill>
                <a:schemeClr val="accent5"/>
              </a:solidFill>
            </a:endParaRPr>
          </a:p>
        </p:txBody>
      </p:sp>
    </p:spTree>
    <p:extLst>
      <p:ext uri="{BB962C8B-B14F-4D97-AF65-F5344CB8AC3E}">
        <p14:creationId xmlns:p14="http://schemas.microsoft.com/office/powerpoint/2010/main" val="3403582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AC2E2-2F6A-AE40-BDEE-EDE9E499F65B}"/>
              </a:ext>
            </a:extLst>
          </p:cNvPr>
          <p:cNvSpPr>
            <a:spLocks noGrp="1"/>
          </p:cNvSpPr>
          <p:nvPr>
            <p:ph type="title"/>
          </p:nvPr>
        </p:nvSpPr>
        <p:spPr/>
        <p:txBody>
          <a:bodyPr/>
          <a:lstStyle/>
          <a:p>
            <a:r>
              <a:rPr lang="en-US"/>
              <a:t>References</a:t>
            </a:r>
          </a:p>
        </p:txBody>
      </p:sp>
      <p:sp>
        <p:nvSpPr>
          <p:cNvPr id="3" name="Content Placeholder 2">
            <a:extLst>
              <a:ext uri="{FF2B5EF4-FFF2-40B4-BE49-F238E27FC236}">
                <a16:creationId xmlns:a16="http://schemas.microsoft.com/office/drawing/2014/main" id="{6CC6388F-E1A4-8D4D-9DF0-399581B58DF1}"/>
              </a:ext>
            </a:extLst>
          </p:cNvPr>
          <p:cNvSpPr>
            <a:spLocks noGrp="1"/>
          </p:cNvSpPr>
          <p:nvPr>
            <p:ph idx="1"/>
          </p:nvPr>
        </p:nvSpPr>
        <p:spPr>
          <a:xfrm>
            <a:off x="644977" y="1712238"/>
            <a:ext cx="6470718" cy="4455805"/>
          </a:xfrm>
        </p:spPr>
        <p:txBody>
          <a:bodyPr/>
          <a:lstStyle/>
          <a:p>
            <a:endParaRPr lang="en-US" sz="3200"/>
          </a:p>
          <a:p>
            <a:pPr marL="0" indent="0">
              <a:buNone/>
            </a:pPr>
            <a:endParaRPr lang="en-US" sz="3200">
              <a:solidFill>
                <a:schemeClr val="tx1"/>
              </a:solidFill>
              <a:latin typeface="Arial" panose="020B0604020202020204" pitchFamily="34" charset="0"/>
              <a:cs typeface="Arial" panose="020B0604020202020204" pitchFamily="34" charset="0"/>
            </a:endParaRPr>
          </a:p>
          <a:p>
            <a:pPr marL="0" indent="0">
              <a:buNone/>
            </a:pPr>
            <a:endParaRPr lang="en-US">
              <a:solidFill>
                <a:schemeClr val="tx1"/>
              </a:solidFill>
            </a:endParaRPr>
          </a:p>
        </p:txBody>
      </p:sp>
      <p:sp>
        <p:nvSpPr>
          <p:cNvPr id="4" name="Rectangle 3"/>
          <p:cNvSpPr/>
          <p:nvPr/>
        </p:nvSpPr>
        <p:spPr>
          <a:xfrm>
            <a:off x="644978" y="1561121"/>
            <a:ext cx="10515600" cy="4739759"/>
          </a:xfrm>
          <a:prstGeom prst="rect">
            <a:avLst/>
          </a:prstGeom>
        </p:spPr>
        <p:txBody>
          <a:bodyPr wrap="square">
            <a:spAutoFit/>
          </a:bodyPr>
          <a:lstStyle/>
          <a:p>
            <a:pPr>
              <a:spcBef>
                <a:spcPts val="600"/>
              </a:spcBef>
              <a:spcAft>
                <a:spcPts val="0"/>
              </a:spcAft>
            </a:pPr>
            <a:r>
              <a:rPr lang="en-GB" sz="2400">
                <a:ea typeface="Calibri" panose="020F0502020204030204" pitchFamily="34" charset="0"/>
                <a:cs typeface="Times New Roman" panose="02020603050405020304" pitchFamily="18" charset="0"/>
              </a:rPr>
              <a:t>Duxbury, N., Garrett-Petts W.F. &amp; MacLennan, D. (2015) </a:t>
            </a:r>
            <a:r>
              <a:rPr lang="en-GB" sz="2400" i="1">
                <a:ea typeface="Calibri" panose="020F0502020204030204" pitchFamily="34" charset="0"/>
                <a:cs typeface="Times New Roman" panose="02020603050405020304" pitchFamily="18" charset="0"/>
              </a:rPr>
              <a:t>Cultural Mapping as Cultural Inquiry.</a:t>
            </a:r>
            <a:r>
              <a:rPr lang="en-GB" sz="2400">
                <a:ea typeface="Calibri" panose="020F0502020204030204" pitchFamily="34" charset="0"/>
                <a:cs typeface="Times New Roman" panose="02020603050405020304" pitchFamily="18" charset="0"/>
              </a:rPr>
              <a:t> New York: Routledge. </a:t>
            </a:r>
          </a:p>
          <a:p>
            <a:pPr>
              <a:spcBef>
                <a:spcPts val="600"/>
              </a:spcBef>
            </a:pPr>
            <a:r>
              <a:rPr lang="en-GB" sz="2400" err="1"/>
              <a:t>Haskel</a:t>
            </a:r>
            <a:r>
              <a:rPr lang="en-GB" sz="2400"/>
              <a:t>, J. &amp; Westlake, S. (2017). </a:t>
            </a:r>
            <a:r>
              <a:rPr lang="en-GB" sz="2400" i="1"/>
              <a:t>Capitalism without Capital: the Rise of the Intangible Economy.</a:t>
            </a:r>
            <a:r>
              <a:rPr lang="en-GB" sz="2400"/>
              <a:t> Princeton: Princeton University Press. </a:t>
            </a:r>
          </a:p>
          <a:p>
            <a:pPr>
              <a:spcBef>
                <a:spcPts val="600"/>
              </a:spcBef>
            </a:pPr>
            <a:r>
              <a:rPr lang="en-GB" sz="2400" err="1"/>
              <a:t>O’Mahony</a:t>
            </a:r>
            <a:r>
              <a:rPr lang="en-GB" sz="2400"/>
              <a:t>, S. (2017) Medicine and the McNamara fallacy. </a:t>
            </a:r>
            <a:r>
              <a:rPr lang="en-GB" sz="2400" i="1"/>
              <a:t>Journal of the Royal College of Physicians Edinburgh.</a:t>
            </a:r>
            <a:r>
              <a:rPr lang="en-GB" sz="2400"/>
              <a:t> 47, pp. 281–7.Available: </a:t>
            </a:r>
            <a:r>
              <a:rPr lang="en-GB" sz="2400" u="sng">
                <a:hlinkClick r:id="rId2"/>
              </a:rPr>
              <a:t>https://doi.org/10.4997/JRCPE.2017.315</a:t>
            </a:r>
            <a:endParaRPr lang="en-GB" sz="2400"/>
          </a:p>
          <a:p>
            <a:pPr>
              <a:spcBef>
                <a:spcPts val="600"/>
              </a:spcBef>
            </a:pPr>
            <a:r>
              <a:rPr lang="en-US" sz="2400" err="1"/>
              <a:t>Rittel</a:t>
            </a:r>
            <a:r>
              <a:rPr lang="en-US" sz="2400"/>
              <a:t>, H. &amp; Webber, M. (1973) Dilemmas in a general theory of planning. </a:t>
            </a:r>
            <a:r>
              <a:rPr lang="en-US" sz="2400" i="1"/>
              <a:t>Policy Sciences</a:t>
            </a:r>
            <a:r>
              <a:rPr lang="en-US" sz="2400"/>
              <a:t>. 4 (2), pp.155-69.</a:t>
            </a:r>
            <a:endParaRPr lang="en-GB" sz="2400"/>
          </a:p>
          <a:p>
            <a:pPr>
              <a:spcBef>
                <a:spcPts val="600"/>
              </a:spcBef>
            </a:pPr>
            <a:r>
              <a:rPr lang="en-GB" sz="2400" err="1"/>
              <a:t>Yankelovich</a:t>
            </a:r>
            <a:r>
              <a:rPr lang="en-GB" sz="2400"/>
              <a:t>, D. (1972). </a:t>
            </a:r>
            <a:r>
              <a:rPr lang="en-GB" sz="2400" i="1"/>
              <a:t>Corporate priorities: A continuing study of the new demands on business</a:t>
            </a:r>
            <a:r>
              <a:rPr lang="en-GB" sz="2400"/>
              <a:t>. </a:t>
            </a:r>
            <a:r>
              <a:rPr lang="en-GB" sz="2400" err="1"/>
              <a:t>Yankelovich</a:t>
            </a:r>
            <a:r>
              <a:rPr lang="en-GB" sz="2400"/>
              <a:t> Inc., Stamford, CT. </a:t>
            </a:r>
          </a:p>
          <a:p>
            <a:endParaRPr lang="en-GB">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919419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atin typeface="Arial" panose="020B0604020202020204" pitchFamily="34" charset="0"/>
                <a:cs typeface="Arial" panose="020B0604020202020204" pitchFamily="34" charset="0"/>
              </a:rPr>
              <a:t>Beyond the Metrics: </a:t>
            </a:r>
            <a:r>
              <a:rPr lang="en-GB" b="0">
                <a:latin typeface="Arial" panose="020B0604020202020204" pitchFamily="34" charset="0"/>
                <a:cs typeface="Arial" panose="020B0604020202020204" pitchFamily="34" charset="0"/>
              </a:rPr>
              <a:t>Charting the Intangible Aspects of Enhancement</a:t>
            </a:r>
            <a:endParaRPr lang="en-GB"/>
          </a:p>
        </p:txBody>
      </p:sp>
    </p:spTree>
    <p:extLst>
      <p:ext uri="{BB962C8B-B14F-4D97-AF65-F5344CB8AC3E}">
        <p14:creationId xmlns:p14="http://schemas.microsoft.com/office/powerpoint/2010/main" val="2497581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330F6F-F1D1-9343-820E-AD890183C90F}"/>
              </a:ext>
            </a:extLst>
          </p:cNvPr>
          <p:cNvSpPr>
            <a:spLocks noGrp="1"/>
          </p:cNvSpPr>
          <p:nvPr>
            <p:ph type="title"/>
          </p:nvPr>
        </p:nvSpPr>
        <p:spPr>
          <a:xfrm>
            <a:off x="847897" y="2105302"/>
            <a:ext cx="9493135" cy="592111"/>
          </a:xfrm>
        </p:spPr>
        <p:txBody>
          <a:bodyPr>
            <a:normAutofit fontScale="90000"/>
          </a:bodyPr>
          <a:lstStyle/>
          <a:p>
            <a:r>
              <a:rPr lang="en-GB">
                <a:latin typeface="Arial" panose="020B0604020202020204" pitchFamily="34" charset="0"/>
                <a:cs typeface="Arial" panose="020B0604020202020204" pitchFamily="34" charset="0"/>
              </a:rPr>
              <a:t>Beyond the Metrics: </a:t>
            </a:r>
            <a:r>
              <a:rPr lang="en-GB" b="0">
                <a:latin typeface="Arial" panose="020B0604020202020204" pitchFamily="34" charset="0"/>
                <a:cs typeface="Arial" panose="020B0604020202020204" pitchFamily="34" charset="0"/>
              </a:rPr>
              <a:t>Charting the Intangible Aspects of Enhancement</a:t>
            </a:r>
            <a:br>
              <a:rPr lang="en-GB" b="0">
                <a:latin typeface="Arial" panose="020B0604020202020204" pitchFamily="34" charset="0"/>
                <a:cs typeface="Arial" panose="020B0604020202020204" pitchFamily="34" charset="0"/>
              </a:rPr>
            </a:br>
            <a:endParaRPr lang="en-US"/>
          </a:p>
        </p:txBody>
      </p:sp>
      <p:sp>
        <p:nvSpPr>
          <p:cNvPr id="5" name="Text Placeholder 4">
            <a:extLst>
              <a:ext uri="{FF2B5EF4-FFF2-40B4-BE49-F238E27FC236}">
                <a16:creationId xmlns:a16="http://schemas.microsoft.com/office/drawing/2014/main" id="{6D740BA3-F315-E141-B896-6CF561D43264}"/>
              </a:ext>
            </a:extLst>
          </p:cNvPr>
          <p:cNvSpPr>
            <a:spLocks noGrp="1"/>
          </p:cNvSpPr>
          <p:nvPr>
            <p:ph type="body" idx="1"/>
          </p:nvPr>
        </p:nvSpPr>
        <p:spPr>
          <a:xfrm>
            <a:off x="847897" y="3640974"/>
            <a:ext cx="10295446" cy="982481"/>
          </a:xfrm>
        </p:spPr>
        <p:txBody>
          <a:bodyPr/>
          <a:lstStyle/>
          <a:p>
            <a:r>
              <a:rPr lang="en-GB"/>
              <a:t>Dr. Alastair Robertson, </a:t>
            </a:r>
            <a:r>
              <a:rPr lang="en-GB" err="1"/>
              <a:t>Abertay</a:t>
            </a:r>
            <a:r>
              <a:rPr lang="en-GB"/>
              <a:t> University   </a:t>
            </a:r>
            <a:r>
              <a:rPr lang="en-GB">
                <a:hlinkClick r:id="rId2"/>
              </a:rPr>
              <a:t>alastair.robertson@abertay.ac.uk</a:t>
            </a:r>
            <a:r>
              <a:rPr lang="en-GB"/>
              <a:t> </a:t>
            </a:r>
          </a:p>
          <a:p>
            <a:r>
              <a:rPr lang="en-GB" err="1"/>
              <a:t>Prof.</a:t>
            </a:r>
            <a:r>
              <a:rPr lang="en-GB"/>
              <a:t> Elizabeth Cleaver, UWE Bristol   </a:t>
            </a:r>
            <a:r>
              <a:rPr lang="en-GB">
                <a:hlinkClick r:id="rId3"/>
              </a:rPr>
              <a:t>elizabeth.cleaver@uwe.ac.uk</a:t>
            </a:r>
            <a:endParaRPr lang="en-GB"/>
          </a:p>
          <a:p>
            <a:r>
              <a:rPr lang="en-GB"/>
              <a:t>Dr Fiona Smart, Edinburgh Napier University  </a:t>
            </a:r>
            <a:r>
              <a:rPr lang="en-GB">
                <a:hlinkClick r:id="rId4"/>
              </a:rPr>
              <a:t>f.smart@napier.ac.uk</a:t>
            </a:r>
            <a:r>
              <a:rPr lang="en-GB"/>
              <a:t> </a:t>
            </a:r>
          </a:p>
          <a:p>
            <a:endParaRPr lang="en-US"/>
          </a:p>
        </p:txBody>
      </p:sp>
    </p:spTree>
    <p:extLst>
      <p:ext uri="{BB962C8B-B14F-4D97-AF65-F5344CB8AC3E}">
        <p14:creationId xmlns:p14="http://schemas.microsoft.com/office/powerpoint/2010/main" val="3757822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AC2E2-2F6A-AE40-BDEE-EDE9E499F65B}"/>
              </a:ext>
            </a:extLst>
          </p:cNvPr>
          <p:cNvSpPr>
            <a:spLocks noGrp="1"/>
          </p:cNvSpPr>
          <p:nvPr>
            <p:ph type="title"/>
          </p:nvPr>
        </p:nvSpPr>
        <p:spPr/>
        <p:txBody>
          <a:bodyPr/>
          <a:lstStyle/>
          <a:p>
            <a:r>
              <a:rPr lang="en-US"/>
              <a:t>Introduction to the project</a:t>
            </a:r>
          </a:p>
        </p:txBody>
      </p:sp>
      <p:sp>
        <p:nvSpPr>
          <p:cNvPr id="3" name="Content Placeholder 2">
            <a:extLst>
              <a:ext uri="{FF2B5EF4-FFF2-40B4-BE49-F238E27FC236}">
                <a16:creationId xmlns:a16="http://schemas.microsoft.com/office/drawing/2014/main" id="{6CC6388F-E1A4-8D4D-9DF0-399581B58DF1}"/>
              </a:ext>
            </a:extLst>
          </p:cNvPr>
          <p:cNvSpPr>
            <a:spLocks noGrp="1"/>
          </p:cNvSpPr>
          <p:nvPr>
            <p:ph idx="1"/>
          </p:nvPr>
        </p:nvSpPr>
        <p:spPr>
          <a:xfrm>
            <a:off x="644977" y="1536492"/>
            <a:ext cx="10643707" cy="4631551"/>
          </a:xfrm>
        </p:spPr>
        <p:txBody>
          <a:bodyPr/>
          <a:lstStyle/>
          <a:p>
            <a:r>
              <a:rPr lang="en-US" sz="2600"/>
              <a:t>The ‘wicked problem’ (</a:t>
            </a:r>
            <a:r>
              <a:rPr lang="en-US" sz="2600" err="1"/>
              <a:t>Rittel</a:t>
            </a:r>
            <a:r>
              <a:rPr lang="en-US" sz="2600"/>
              <a:t> &amp; Webber, 1973) of measuring things that can’t be counted</a:t>
            </a:r>
          </a:p>
          <a:p>
            <a:r>
              <a:rPr lang="en-US" sz="2600"/>
              <a:t>Encountering the McNamara Fallacy (Yankelovich,1972; cited </a:t>
            </a:r>
            <a:r>
              <a:rPr lang="en-GB" sz="2600"/>
              <a:t>in </a:t>
            </a:r>
            <a:r>
              <a:rPr lang="en-GB" sz="2600" err="1"/>
              <a:t>O’Mahony</a:t>
            </a:r>
            <a:r>
              <a:rPr lang="en-GB" sz="2600"/>
              <a:t>, 2017</a:t>
            </a:r>
            <a:r>
              <a:rPr lang="en-US" sz="2600"/>
              <a:t>)</a:t>
            </a:r>
          </a:p>
          <a:p>
            <a:r>
              <a:rPr lang="en-US" sz="2600"/>
              <a:t>Haskell &amp; Westlake (2017) – the rise of the intangible economy </a:t>
            </a:r>
          </a:p>
          <a:p>
            <a:pPr marL="457200" lvl="1" indent="0">
              <a:buNone/>
            </a:pPr>
            <a:r>
              <a:rPr lang="en-US" sz="2400"/>
              <a:t>‘we are now trying to measure capitalism without counting all of the capital’ (p.7)</a:t>
            </a:r>
          </a:p>
          <a:p>
            <a:pPr marL="457200" lvl="1" indent="0">
              <a:buNone/>
            </a:pPr>
            <a:endParaRPr lang="en-US" sz="800"/>
          </a:p>
          <a:p>
            <a:pPr marL="0" indent="0">
              <a:buNone/>
            </a:pPr>
            <a:r>
              <a:rPr lang="en-US" sz="2600" b="1"/>
              <a:t>Key Question</a:t>
            </a:r>
            <a:r>
              <a:rPr lang="en-US" sz="2600"/>
              <a:t>: </a:t>
            </a:r>
          </a:p>
          <a:p>
            <a:pPr marL="0" indent="0">
              <a:buNone/>
            </a:pPr>
            <a:r>
              <a:rPr lang="en-US" sz="2600"/>
              <a:t>In an educational world increasingly dominated by metrics and data, how can we ensure that we don’t fall in to the trap </a:t>
            </a:r>
            <a:r>
              <a:rPr lang="en-GB" sz="2600"/>
              <a:t>of measuring educational excellence or value, without counting all of the education? </a:t>
            </a:r>
            <a:endParaRPr lang="en-US" sz="2600"/>
          </a:p>
        </p:txBody>
      </p:sp>
    </p:spTree>
    <p:extLst>
      <p:ext uri="{BB962C8B-B14F-4D97-AF65-F5344CB8AC3E}">
        <p14:creationId xmlns:p14="http://schemas.microsoft.com/office/powerpoint/2010/main" val="4137937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AC2E2-2F6A-AE40-BDEE-EDE9E499F65B}"/>
              </a:ext>
            </a:extLst>
          </p:cNvPr>
          <p:cNvSpPr>
            <a:spLocks noGrp="1"/>
          </p:cNvSpPr>
          <p:nvPr>
            <p:ph type="title"/>
          </p:nvPr>
        </p:nvSpPr>
        <p:spPr/>
        <p:txBody>
          <a:bodyPr/>
          <a:lstStyle/>
          <a:p>
            <a:r>
              <a:rPr lang="en-US"/>
              <a:t>Our Aim</a:t>
            </a:r>
          </a:p>
        </p:txBody>
      </p:sp>
      <p:sp>
        <p:nvSpPr>
          <p:cNvPr id="3" name="Content Placeholder 2">
            <a:extLst>
              <a:ext uri="{FF2B5EF4-FFF2-40B4-BE49-F238E27FC236}">
                <a16:creationId xmlns:a16="http://schemas.microsoft.com/office/drawing/2014/main" id="{6CC6388F-E1A4-8D4D-9DF0-399581B58DF1}"/>
              </a:ext>
            </a:extLst>
          </p:cNvPr>
          <p:cNvSpPr>
            <a:spLocks noGrp="1"/>
          </p:cNvSpPr>
          <p:nvPr>
            <p:ph idx="1"/>
          </p:nvPr>
        </p:nvSpPr>
        <p:spPr>
          <a:xfrm>
            <a:off x="644978" y="1712239"/>
            <a:ext cx="4060026" cy="3472834"/>
          </a:xfrm>
        </p:spPr>
        <p:txBody>
          <a:bodyPr/>
          <a:lstStyle/>
          <a:p>
            <a:pPr marL="0" indent="0">
              <a:buNone/>
            </a:pPr>
            <a:r>
              <a:rPr lang="en-GB" sz="2600">
                <a:cs typeface="Arial"/>
              </a:rPr>
              <a:t>To provide a renewed understanding of contributory aspects to the success of higher education that are deemed to be important yet not easily measurable or quantifiable: our so-called 'intangible assets'. </a:t>
            </a:r>
            <a:endParaRPr lang="en-GB" sz="2600">
              <a:cs typeface="Arial" panose="020B0604020202020204" pitchFamily="34" charset="0"/>
            </a:endParaRPr>
          </a:p>
          <a:p>
            <a:endParaRPr lang="en-US" sz="2600"/>
          </a:p>
        </p:txBody>
      </p:sp>
      <p:pic>
        <p:nvPicPr>
          <p:cNvPr id="4" name="Picture 3" descr="A close up of a sign&#10;&#10;" title="arrows on target">
            <a:extLst>
              <a:ext uri="{FF2B5EF4-FFF2-40B4-BE49-F238E27FC236}">
                <a16:creationId xmlns:a16="http://schemas.microsoft.com/office/drawing/2014/main" id="{6D1DC192-5A40-43B8-93DA-433B87BE718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041868" y="0"/>
            <a:ext cx="7150131" cy="6858000"/>
          </a:xfrm>
          <a:prstGeom prst="rect">
            <a:avLst/>
          </a:prstGeom>
          <a:effectLst/>
        </p:spPr>
      </p:pic>
    </p:spTree>
    <p:extLst>
      <p:ext uri="{BB962C8B-B14F-4D97-AF65-F5344CB8AC3E}">
        <p14:creationId xmlns:p14="http://schemas.microsoft.com/office/powerpoint/2010/main" val="259205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AC2E2-2F6A-AE40-BDEE-EDE9E499F65B}"/>
              </a:ext>
            </a:extLst>
          </p:cNvPr>
          <p:cNvSpPr>
            <a:spLocks noGrp="1"/>
          </p:cNvSpPr>
          <p:nvPr>
            <p:ph type="title"/>
          </p:nvPr>
        </p:nvSpPr>
        <p:spPr>
          <a:xfrm>
            <a:off x="511974" y="735145"/>
            <a:ext cx="10515600" cy="635093"/>
          </a:xfrm>
        </p:spPr>
        <p:txBody>
          <a:bodyPr/>
          <a:lstStyle/>
          <a:p>
            <a:r>
              <a:rPr lang="en-US"/>
              <a:t>Identifying and Mapping Intangible Assets </a:t>
            </a:r>
          </a:p>
        </p:txBody>
      </p:sp>
      <p:sp>
        <p:nvSpPr>
          <p:cNvPr id="5" name="Content Placeholder 1"/>
          <p:cNvSpPr>
            <a:spLocks noGrp="1"/>
          </p:cNvSpPr>
          <p:nvPr>
            <p:ph idx="1"/>
          </p:nvPr>
        </p:nvSpPr>
        <p:spPr>
          <a:xfrm>
            <a:off x="644978" y="1370238"/>
            <a:ext cx="10515600" cy="2742608"/>
          </a:xfrm>
        </p:spPr>
        <p:txBody>
          <a:bodyPr anchor="t">
            <a:noAutofit/>
          </a:bodyPr>
          <a:lstStyle/>
          <a:p>
            <a:r>
              <a:rPr lang="en-GB" sz="2600"/>
              <a:t>draws on cultural mapping literature and approaches</a:t>
            </a:r>
            <a:endParaRPr lang="en-GB" sz="2600">
              <a:cs typeface="Arial"/>
            </a:endParaRPr>
          </a:p>
          <a:p>
            <a:r>
              <a:rPr lang="en-GB" sz="2600"/>
              <a:t>a practical and participatory planning and development tool</a:t>
            </a:r>
          </a:p>
          <a:p>
            <a:r>
              <a:rPr lang="en-GB" sz="2600"/>
              <a:t>to identify aspects of place or culture that build a sense of identity or place but are not easily quantified.</a:t>
            </a:r>
          </a:p>
          <a:p>
            <a:r>
              <a:rPr lang="en-GB" sz="2600"/>
              <a:t>prioritises a community’s intellectual capacity and its ability to define its own meaningful resources</a:t>
            </a:r>
            <a:endParaRPr lang="en-GB" sz="2400"/>
          </a:p>
        </p:txBody>
      </p:sp>
      <p:sp>
        <p:nvSpPr>
          <p:cNvPr id="3" name="TextBox 2">
            <a:extLst>
              <a:ext uri="{FF2B5EF4-FFF2-40B4-BE49-F238E27FC236}">
                <a16:creationId xmlns:a16="http://schemas.microsoft.com/office/drawing/2014/main" id="{56CF37FF-AE52-4F49-B28F-4106E4F3258A}"/>
              </a:ext>
            </a:extLst>
          </p:cNvPr>
          <p:cNvSpPr txBox="1"/>
          <p:nvPr/>
        </p:nvSpPr>
        <p:spPr>
          <a:xfrm>
            <a:off x="512726" y="3932865"/>
            <a:ext cx="11095664" cy="26771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endParaRPr lang="en-US">
              <a:cs typeface="Arial"/>
            </a:endParaRPr>
          </a:p>
          <a:p>
            <a:pPr lvl="1">
              <a:lnSpc>
                <a:spcPct val="90000"/>
              </a:lnSpc>
              <a:spcBef>
                <a:spcPts val="500"/>
              </a:spcBef>
            </a:pPr>
            <a:r>
              <a:rPr lang="en-GB" sz="2400" i="1">
                <a:ea typeface="+mn-lt"/>
                <a:cs typeface="+mn-lt"/>
              </a:rPr>
              <a:t>Methodologically if one accepts that the intangible, the subjective and the immaterial are important to what culture is as an object of study, then quantitative methods alone are inadequate. This interest in making the intangible visible heightens the importance of drawing on cultural research traditions that are primarily qualitative in nature </a:t>
            </a:r>
            <a:endParaRPr lang="en-US" sz="2000">
              <a:ea typeface="+mn-lt"/>
              <a:cs typeface="+mn-lt"/>
            </a:endParaRPr>
          </a:p>
          <a:p>
            <a:pPr lvl="1">
              <a:lnSpc>
                <a:spcPct val="90000"/>
              </a:lnSpc>
              <a:spcBef>
                <a:spcPts val="500"/>
              </a:spcBef>
            </a:pPr>
            <a:r>
              <a:rPr lang="en-GB" sz="2000">
                <a:ea typeface="+mn-lt"/>
                <a:cs typeface="+mn-lt"/>
              </a:rPr>
              <a:t>                                                               (Duxbury, Garrett-Petts &amp; MacLennan, 2015 p.18)</a:t>
            </a:r>
            <a:endParaRPr lang="en-US" sz="2000">
              <a:ea typeface="+mn-lt"/>
              <a:cs typeface="+mn-lt"/>
            </a:endParaRPr>
          </a:p>
          <a:p>
            <a:pPr algn="l"/>
            <a:endParaRPr lang="en-US">
              <a:cs typeface="Arial"/>
            </a:endParaRPr>
          </a:p>
        </p:txBody>
      </p:sp>
    </p:spTree>
    <p:extLst>
      <p:ext uri="{BB962C8B-B14F-4D97-AF65-F5344CB8AC3E}">
        <p14:creationId xmlns:p14="http://schemas.microsoft.com/office/powerpoint/2010/main" val="2920398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AC2E2-2F6A-AE40-BDEE-EDE9E499F65B}"/>
              </a:ext>
            </a:extLst>
          </p:cNvPr>
          <p:cNvSpPr>
            <a:spLocks noGrp="1"/>
          </p:cNvSpPr>
          <p:nvPr>
            <p:ph type="title"/>
          </p:nvPr>
        </p:nvSpPr>
        <p:spPr>
          <a:xfrm>
            <a:off x="511974" y="735145"/>
            <a:ext cx="10515600" cy="635093"/>
          </a:xfrm>
        </p:spPr>
        <p:txBody>
          <a:bodyPr/>
          <a:lstStyle/>
          <a:p>
            <a:r>
              <a:rPr lang="en-US"/>
              <a:t>Identifying and Mapping Intangible Assets </a:t>
            </a:r>
          </a:p>
        </p:txBody>
      </p:sp>
      <p:sp>
        <p:nvSpPr>
          <p:cNvPr id="5" name="Content Placeholder 1"/>
          <p:cNvSpPr>
            <a:spLocks noGrp="1"/>
          </p:cNvSpPr>
          <p:nvPr>
            <p:ph idx="1"/>
          </p:nvPr>
        </p:nvSpPr>
        <p:spPr>
          <a:xfrm>
            <a:off x="644977" y="1862051"/>
            <a:ext cx="10893087" cy="4389120"/>
          </a:xfrm>
        </p:spPr>
        <p:txBody>
          <a:bodyPr>
            <a:normAutofit/>
          </a:bodyPr>
          <a:lstStyle/>
          <a:p>
            <a:pPr marL="0" indent="0">
              <a:buNone/>
            </a:pPr>
            <a:r>
              <a:rPr lang="en-GB" sz="2600" b="1"/>
              <a:t>Based on cultural mapping methodology - focused on 3 key steps: </a:t>
            </a:r>
          </a:p>
          <a:p>
            <a:endParaRPr lang="en-GB" sz="900"/>
          </a:p>
          <a:p>
            <a:pPr marL="0" indent="0">
              <a:buNone/>
            </a:pPr>
            <a:r>
              <a:rPr lang="en-GB" sz="2600" b="1"/>
              <a:t>Step 1</a:t>
            </a:r>
            <a:r>
              <a:rPr lang="en-GB" sz="2600"/>
              <a:t>: What are the most important IAs for us and our stakeholders and why are they important?</a:t>
            </a:r>
          </a:p>
          <a:p>
            <a:pPr marL="457200" indent="-457200">
              <a:buFont typeface="+mj-lt"/>
              <a:buAutoNum type="arabicPeriod"/>
            </a:pPr>
            <a:endParaRPr lang="en-GB" sz="900"/>
          </a:p>
          <a:p>
            <a:pPr marL="0" indent="0">
              <a:buNone/>
            </a:pPr>
            <a:r>
              <a:rPr lang="en-GB" sz="2600" b="1"/>
              <a:t>Step 2</a:t>
            </a:r>
            <a:r>
              <a:rPr lang="en-GB" sz="2600"/>
              <a:t>: How do we know that we value the IA – can we map it? </a:t>
            </a:r>
          </a:p>
          <a:p>
            <a:pPr lvl="1"/>
            <a:endParaRPr lang="en-GB" sz="900"/>
          </a:p>
          <a:p>
            <a:pPr marL="0" indent="0">
              <a:buNone/>
            </a:pPr>
            <a:r>
              <a:rPr lang="en-GB" sz="2600" b="1"/>
              <a:t>Step 3</a:t>
            </a:r>
            <a:r>
              <a:rPr lang="en-GB" sz="2600"/>
              <a:t>: Now we know what is important and where we invest in it, is this making a difference -  and for whom?</a:t>
            </a:r>
          </a:p>
        </p:txBody>
      </p:sp>
    </p:spTree>
    <p:extLst>
      <p:ext uri="{BB962C8B-B14F-4D97-AF65-F5344CB8AC3E}">
        <p14:creationId xmlns:p14="http://schemas.microsoft.com/office/powerpoint/2010/main" val="383670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AC2E2-2F6A-AE40-BDEE-EDE9E499F65B}"/>
              </a:ext>
            </a:extLst>
          </p:cNvPr>
          <p:cNvSpPr>
            <a:spLocks noGrp="1"/>
          </p:cNvSpPr>
          <p:nvPr>
            <p:ph type="title"/>
          </p:nvPr>
        </p:nvSpPr>
        <p:spPr/>
        <p:txBody>
          <a:bodyPr/>
          <a:lstStyle/>
          <a:p>
            <a:r>
              <a:rPr lang="en-US"/>
              <a:t>Step One</a:t>
            </a:r>
          </a:p>
        </p:txBody>
      </p:sp>
      <p:sp>
        <p:nvSpPr>
          <p:cNvPr id="3" name="Content Placeholder 2">
            <a:extLst>
              <a:ext uri="{FF2B5EF4-FFF2-40B4-BE49-F238E27FC236}">
                <a16:creationId xmlns:a16="http://schemas.microsoft.com/office/drawing/2014/main" id="{6CC6388F-E1A4-8D4D-9DF0-399581B58DF1}"/>
              </a:ext>
            </a:extLst>
          </p:cNvPr>
          <p:cNvSpPr>
            <a:spLocks noGrp="1"/>
          </p:cNvSpPr>
          <p:nvPr>
            <p:ph idx="1"/>
          </p:nvPr>
        </p:nvSpPr>
        <p:spPr>
          <a:xfrm>
            <a:off x="644977" y="2026832"/>
            <a:ext cx="6470718" cy="4455805"/>
          </a:xfrm>
        </p:spPr>
        <p:txBody>
          <a:bodyPr/>
          <a:lstStyle/>
          <a:p>
            <a:r>
              <a:rPr lang="en-US" sz="3200">
                <a:latin typeface="Arial" panose="020B0604020202020204" pitchFamily="34" charset="0"/>
                <a:cs typeface="Arial" panose="020B0604020202020204" pitchFamily="34" charset="0"/>
              </a:rPr>
              <a:t>We engaged in conversations across the sector</a:t>
            </a:r>
          </a:p>
          <a:p>
            <a:r>
              <a:rPr lang="en-US" sz="3200">
                <a:latin typeface="Arial" panose="020B0604020202020204" pitchFamily="34" charset="0"/>
                <a:cs typeface="Arial" panose="020B0604020202020204" pitchFamily="34" charset="0"/>
              </a:rPr>
              <a:t>Nine workshops</a:t>
            </a:r>
          </a:p>
          <a:p>
            <a:pPr lvl="1"/>
            <a:r>
              <a:rPr lang="en-US" sz="3200">
                <a:latin typeface="Arial" panose="020B0604020202020204" pitchFamily="34" charset="0"/>
                <a:cs typeface="Arial" panose="020B0604020202020204" pitchFamily="34" charset="0"/>
              </a:rPr>
              <a:t>England</a:t>
            </a:r>
          </a:p>
          <a:p>
            <a:pPr lvl="1"/>
            <a:r>
              <a:rPr lang="en-US" sz="3200">
                <a:latin typeface="Arial" panose="020B0604020202020204" pitchFamily="34" charset="0"/>
                <a:cs typeface="Arial" panose="020B0604020202020204" pitchFamily="34" charset="0"/>
              </a:rPr>
              <a:t>Scotland</a:t>
            </a:r>
          </a:p>
          <a:p>
            <a:r>
              <a:rPr lang="en-US" sz="3200">
                <a:latin typeface="Arial" panose="020B0604020202020204" pitchFamily="34" charset="0"/>
                <a:cs typeface="Arial" panose="020B0604020202020204" pitchFamily="34" charset="0"/>
              </a:rPr>
              <a:t>147 participants</a:t>
            </a:r>
          </a:p>
          <a:p>
            <a:pPr marL="0" indent="0">
              <a:buNone/>
            </a:pPr>
            <a:endParaRPr lang="en-US" sz="3200">
              <a:solidFill>
                <a:schemeClr val="tx1"/>
              </a:solidFill>
              <a:latin typeface="Arial" panose="020B0604020202020204" pitchFamily="34" charset="0"/>
              <a:cs typeface="Arial" panose="020B0604020202020204" pitchFamily="34" charset="0"/>
            </a:endParaRPr>
          </a:p>
          <a:p>
            <a:pPr marL="0" indent="0">
              <a:buNone/>
            </a:pPr>
            <a:endParaRPr lang="en-US">
              <a:solidFill>
                <a:schemeClr val="tx1"/>
              </a:solidFill>
            </a:endParaRPr>
          </a:p>
        </p:txBody>
      </p:sp>
      <p:pic>
        <p:nvPicPr>
          <p:cNvPr id="4" name="Content Placeholder 4" descr="Flow chart diagram underconstruction" title="Flow chart">
            <a:extLst>
              <a:ext uri="{FF2B5EF4-FFF2-40B4-BE49-F238E27FC236}">
                <a16:creationId xmlns:a16="http://schemas.microsoft.com/office/drawing/2014/main" id="{99DFA6CA-9A6D-4BFD-B012-903CAC093A4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971011" y="2649209"/>
            <a:ext cx="6587832" cy="3833612"/>
          </a:xfrm>
          <a:prstGeom prst="rect">
            <a:avLst/>
          </a:prstGeom>
        </p:spPr>
      </p:pic>
    </p:spTree>
    <p:extLst>
      <p:ext uri="{BB962C8B-B14F-4D97-AF65-F5344CB8AC3E}">
        <p14:creationId xmlns:p14="http://schemas.microsoft.com/office/powerpoint/2010/main" val="548139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AC2E2-2F6A-AE40-BDEE-EDE9E499F65B}"/>
              </a:ext>
            </a:extLst>
          </p:cNvPr>
          <p:cNvSpPr>
            <a:spLocks noGrp="1"/>
          </p:cNvSpPr>
          <p:nvPr>
            <p:ph type="title"/>
          </p:nvPr>
        </p:nvSpPr>
        <p:spPr>
          <a:xfrm>
            <a:off x="644978" y="713587"/>
            <a:ext cx="10515600" cy="635093"/>
          </a:xfrm>
        </p:spPr>
        <p:txBody>
          <a:bodyPr/>
          <a:lstStyle/>
          <a:p>
            <a:r>
              <a:rPr lang="en-US"/>
              <a:t>Step 1: Our evidencing value grid</a:t>
            </a:r>
          </a:p>
        </p:txBody>
      </p:sp>
      <p:grpSp>
        <p:nvGrpSpPr>
          <p:cNvPr id="13" name="Group 12" descr="Evaluation grid" title="Evidencing value grid"/>
          <p:cNvGrpSpPr/>
          <p:nvPr/>
        </p:nvGrpSpPr>
        <p:grpSpPr>
          <a:xfrm>
            <a:off x="942404" y="1495134"/>
            <a:ext cx="10218174" cy="4663440"/>
            <a:chOff x="1135626" y="1825625"/>
            <a:chExt cx="10218174" cy="4663440"/>
          </a:xfrm>
        </p:grpSpPr>
        <p:graphicFrame>
          <p:nvGraphicFramePr>
            <p:cNvPr id="8" name="Content Placeholder 4">
              <a:extLst>
                <a:ext uri="{FF2B5EF4-FFF2-40B4-BE49-F238E27FC236}">
                  <a16:creationId xmlns:a16="http://schemas.microsoft.com/office/drawing/2014/main" id="{FF0B6432-919E-4EC7-9A51-C2680D8666DF}"/>
                </a:ext>
              </a:extLst>
            </p:cNvPr>
            <p:cNvGraphicFramePr>
              <a:graphicFrameLocks/>
            </p:cNvGraphicFramePr>
            <p:nvPr>
              <p:extLst>
                <p:ext uri="{D42A27DB-BD31-4B8C-83A1-F6EECF244321}">
                  <p14:modId xmlns:p14="http://schemas.microsoft.com/office/powerpoint/2010/main" val="3444047859"/>
                </p:ext>
              </p:extLst>
            </p:nvPr>
          </p:nvGraphicFramePr>
          <p:xfrm>
            <a:off x="1135626" y="1825625"/>
            <a:ext cx="10218174" cy="4663440"/>
          </p:xfrm>
          <a:graphic>
            <a:graphicData uri="http://schemas.openxmlformats.org/drawingml/2006/table">
              <a:tbl>
                <a:tblPr firstRow="1" bandRow="1">
                  <a:tableStyleId>{5C22544A-7EE6-4342-B048-85BDC9FD1C3A}</a:tableStyleId>
                </a:tblPr>
                <a:tblGrid>
                  <a:gridCol w="3207774">
                    <a:extLst>
                      <a:ext uri="{9D8B030D-6E8A-4147-A177-3AD203B41FA5}">
                        <a16:colId xmlns:a16="http://schemas.microsoft.com/office/drawing/2014/main" val="40457182"/>
                      </a:ext>
                    </a:extLst>
                  </a:gridCol>
                  <a:gridCol w="3505200">
                    <a:extLst>
                      <a:ext uri="{9D8B030D-6E8A-4147-A177-3AD203B41FA5}">
                        <a16:colId xmlns:a16="http://schemas.microsoft.com/office/drawing/2014/main" val="2778724535"/>
                      </a:ext>
                    </a:extLst>
                  </a:gridCol>
                  <a:gridCol w="3505200">
                    <a:extLst>
                      <a:ext uri="{9D8B030D-6E8A-4147-A177-3AD203B41FA5}">
                        <a16:colId xmlns:a16="http://schemas.microsoft.com/office/drawing/2014/main" val="2067382204"/>
                      </a:ext>
                    </a:extLst>
                  </a:gridCol>
                </a:tblGrid>
                <a:tr h="370840">
                  <a:tc>
                    <a:txBody>
                      <a:bodyPr/>
                      <a:lstStyle/>
                      <a:p>
                        <a:r>
                          <a:rPr lang="en-GB" sz="1800" b="1" kern="1200">
                            <a:solidFill>
                              <a:schemeClr val="tx1"/>
                            </a:solidFill>
                            <a:effectLst/>
                            <a:latin typeface="Arial" panose="020B0604020202020204" pitchFamily="34" charset="0"/>
                            <a:ea typeface="+mn-ea"/>
                            <a:cs typeface="Arial" panose="020B0604020202020204" pitchFamily="34" charset="0"/>
                          </a:rPr>
                          <a:t>What is important to your education experience which you can’t easily measure?</a:t>
                        </a:r>
                        <a:endParaRPr lang="en-GB">
                          <a:solidFill>
                            <a:schemeClr val="tx1"/>
                          </a:solidFill>
                          <a:latin typeface="Arial" panose="020B0604020202020204" pitchFamily="34" charset="0"/>
                          <a:cs typeface="Arial" panose="020B0604020202020204" pitchFamily="34" charset="0"/>
                        </a:endParaRPr>
                      </a:p>
                    </a:txBody>
                    <a:tcPr>
                      <a:solidFill>
                        <a:srgbClr val="00B0F0"/>
                      </a:solidFill>
                    </a:tcPr>
                  </a:tc>
                  <a:tc>
                    <a:txBody>
                      <a:bodyPr/>
                      <a:lstStyle/>
                      <a:p>
                        <a:endParaRPr lang="en-GB"/>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a:solidFill>
                              <a:schemeClr val="tx1"/>
                            </a:solidFill>
                            <a:effectLst/>
                            <a:latin typeface="Arial" panose="020B0604020202020204" pitchFamily="34" charset="0"/>
                            <a:ea typeface="+mn-ea"/>
                            <a:cs typeface="Arial" panose="020B0604020202020204" pitchFamily="34" charset="0"/>
                          </a:rPr>
                          <a:t>Why does this intangible aspect of your experience matter to you? Why does it have value to you?</a:t>
                        </a:r>
                      </a:p>
                      <a:p>
                        <a:endParaRPr lang="en-GB"/>
                      </a:p>
                    </a:txBody>
                    <a:tcPr>
                      <a:solidFill>
                        <a:srgbClr val="00B0F0"/>
                      </a:solidFill>
                    </a:tcPr>
                  </a:tc>
                  <a:extLst>
                    <a:ext uri="{0D108BD9-81ED-4DB2-BD59-A6C34878D82A}">
                      <a16:rowId xmlns:a16="http://schemas.microsoft.com/office/drawing/2014/main" val="4149811544"/>
                    </a:ext>
                  </a:extLst>
                </a:tr>
                <a:tr h="370840">
                  <a:tc>
                    <a:txBody>
                      <a:bodyPr/>
                      <a:lstStyle/>
                      <a:p>
                        <a:endParaRPr lang="en-GB"/>
                      </a:p>
                    </a:txBody>
                    <a:tcPr>
                      <a:solidFill>
                        <a:schemeClr val="bg2"/>
                      </a:solidFill>
                    </a:tcPr>
                  </a:tc>
                  <a:tc>
                    <a:txBody>
                      <a:bodyPr/>
                      <a:lstStyle/>
                      <a:p>
                        <a:endParaRPr lang="en-GB"/>
                      </a:p>
                    </a:txBody>
                    <a:tcPr/>
                  </a:tc>
                  <a:tc>
                    <a:txBody>
                      <a:bodyPr/>
                      <a:lstStyle/>
                      <a:p>
                        <a:endParaRPr lang="en-GB"/>
                      </a:p>
                      <a:p>
                        <a:endParaRPr lang="en-GB"/>
                      </a:p>
                      <a:p>
                        <a:endParaRPr lang="en-GB"/>
                      </a:p>
                      <a:p>
                        <a:endParaRPr lang="en-GB"/>
                      </a:p>
                      <a:p>
                        <a:endParaRPr lang="en-GB"/>
                      </a:p>
                      <a:p>
                        <a:endParaRPr lang="en-GB"/>
                      </a:p>
                    </a:txBody>
                    <a:tcPr>
                      <a:solidFill>
                        <a:schemeClr val="bg2"/>
                      </a:solidFill>
                    </a:tcPr>
                  </a:tc>
                  <a:extLst>
                    <a:ext uri="{0D108BD9-81ED-4DB2-BD59-A6C34878D82A}">
                      <a16:rowId xmlns:a16="http://schemas.microsoft.com/office/drawing/2014/main" val="2742830884"/>
                    </a:ext>
                  </a:extLst>
                </a:tr>
                <a:tr h="208833">
                  <a:tc>
                    <a:txBody>
                      <a:bodyPr/>
                      <a:lstStyle/>
                      <a:p>
                        <a:r>
                          <a:rPr lang="en-GB" sz="1800" b="1" kern="1200">
                            <a:solidFill>
                              <a:schemeClr val="dk1"/>
                            </a:solidFill>
                            <a:effectLst/>
                            <a:latin typeface="Arial" panose="020B0604020202020204" pitchFamily="34" charset="0"/>
                            <a:ea typeface="+mn-ea"/>
                            <a:cs typeface="Arial" panose="020B0604020202020204" pitchFamily="34" charset="0"/>
                          </a:rPr>
                          <a:t>If you dared to dream, how might your intangible be recognised as being of importance/ value in your institution?</a:t>
                        </a:r>
                        <a:endParaRPr lang="en-GB">
                          <a:latin typeface="Arial" panose="020B0604020202020204" pitchFamily="34" charset="0"/>
                          <a:cs typeface="Arial" panose="020B0604020202020204" pitchFamily="34" charset="0"/>
                        </a:endParaRPr>
                      </a:p>
                    </a:txBody>
                    <a:tcPr>
                      <a:solidFill>
                        <a:srgbClr val="00B0F0"/>
                      </a:solidFill>
                    </a:tcPr>
                  </a:tc>
                  <a:tc>
                    <a:txBody>
                      <a:bodyPr/>
                      <a:lstStyle/>
                      <a:p>
                        <a:endParaRPr lang="en-GB"/>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a:solidFill>
                              <a:schemeClr val="dk1"/>
                            </a:solidFill>
                            <a:effectLst/>
                            <a:latin typeface="Arial" panose="020B0604020202020204" pitchFamily="34" charset="0"/>
                            <a:ea typeface="+mn-ea"/>
                            <a:cs typeface="Arial" panose="020B0604020202020204" pitchFamily="34" charset="0"/>
                          </a:rPr>
                          <a:t>At the moment, do you have a proxy measure for this intangible?</a:t>
                        </a:r>
                        <a:endParaRPr lang="en-GB" sz="1800" kern="1200" dirty="0">
                          <a:solidFill>
                            <a:schemeClr val="dk1"/>
                          </a:solidFill>
                          <a:effectLst/>
                          <a:latin typeface="Arial" panose="020B0604020202020204" pitchFamily="34" charset="0"/>
                          <a:ea typeface="+mn-ea"/>
                          <a:cs typeface="Arial" panose="020B0604020202020204" pitchFamily="34" charset="0"/>
                        </a:endParaRPr>
                      </a:p>
                      <a:p>
                        <a:endParaRPr lang="en-GB" dirty="0"/>
                      </a:p>
                    </a:txBody>
                    <a:tcPr>
                      <a:solidFill>
                        <a:srgbClr val="00B0F0"/>
                      </a:solidFill>
                    </a:tcPr>
                  </a:tc>
                  <a:extLst>
                    <a:ext uri="{0D108BD9-81ED-4DB2-BD59-A6C34878D82A}">
                      <a16:rowId xmlns:a16="http://schemas.microsoft.com/office/drawing/2014/main" val="92450350"/>
                    </a:ext>
                  </a:extLst>
                </a:tr>
              </a:tbl>
            </a:graphicData>
          </a:graphic>
        </p:graphicFrame>
        <p:sp>
          <p:nvSpPr>
            <p:cNvPr id="9" name="Arrow: Left 9">
              <a:extLst>
                <a:ext uri="{FF2B5EF4-FFF2-40B4-BE49-F238E27FC236}">
                  <a16:creationId xmlns:a16="http://schemas.microsoft.com/office/drawing/2014/main" id="{113C8AB9-FA09-471F-B36E-57B326B4A4EE}"/>
                </a:ext>
              </a:extLst>
            </p:cNvPr>
            <p:cNvSpPr/>
            <p:nvPr/>
          </p:nvSpPr>
          <p:spPr>
            <a:xfrm>
              <a:off x="5781368" y="5161936"/>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Right 5">
              <a:extLst>
                <a:ext uri="{FF2B5EF4-FFF2-40B4-BE49-F238E27FC236}">
                  <a16:creationId xmlns:a16="http://schemas.microsoft.com/office/drawing/2014/main" id="{3108B8B4-725A-4DAF-970D-AA51394F13B9}"/>
                </a:ext>
              </a:extLst>
            </p:cNvPr>
            <p:cNvSpPr/>
            <p:nvPr/>
          </p:nvSpPr>
          <p:spPr>
            <a:xfrm>
              <a:off x="5413574" y="233519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Down 7">
              <a:extLst>
                <a:ext uri="{FF2B5EF4-FFF2-40B4-BE49-F238E27FC236}">
                  <a16:creationId xmlns:a16="http://schemas.microsoft.com/office/drawing/2014/main" id="{61D51717-0B61-49DF-BC6F-3185704AB42E}"/>
                </a:ext>
              </a:extLst>
            </p:cNvPr>
            <p:cNvSpPr/>
            <p:nvPr/>
          </p:nvSpPr>
          <p:spPr>
            <a:xfrm>
              <a:off x="9217742" y="3522437"/>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Up 12">
              <a:extLst>
                <a:ext uri="{FF2B5EF4-FFF2-40B4-BE49-F238E27FC236}">
                  <a16:creationId xmlns:a16="http://schemas.microsoft.com/office/drawing/2014/main" id="{76C38F9D-70D6-4A4A-94E1-6B5AC5EDC556}"/>
                </a:ext>
              </a:extLst>
            </p:cNvPr>
            <p:cNvSpPr/>
            <p:nvPr/>
          </p:nvSpPr>
          <p:spPr>
            <a:xfrm>
              <a:off x="2256504" y="3522437"/>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723259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AC2E2-2F6A-AE40-BDEE-EDE9E499F65B}"/>
              </a:ext>
            </a:extLst>
          </p:cNvPr>
          <p:cNvSpPr>
            <a:spLocks noGrp="1"/>
          </p:cNvSpPr>
          <p:nvPr>
            <p:ph type="title"/>
          </p:nvPr>
        </p:nvSpPr>
        <p:spPr/>
        <p:txBody>
          <a:bodyPr/>
          <a:lstStyle/>
          <a:p>
            <a:r>
              <a:rPr lang="en-US"/>
              <a:t>Our findings</a:t>
            </a:r>
          </a:p>
        </p:txBody>
      </p:sp>
      <p:sp>
        <p:nvSpPr>
          <p:cNvPr id="3" name="Content Placeholder 2">
            <a:extLst>
              <a:ext uri="{FF2B5EF4-FFF2-40B4-BE49-F238E27FC236}">
                <a16:creationId xmlns:a16="http://schemas.microsoft.com/office/drawing/2014/main" id="{6CC6388F-E1A4-8D4D-9DF0-399581B58DF1}"/>
              </a:ext>
            </a:extLst>
          </p:cNvPr>
          <p:cNvSpPr>
            <a:spLocks noGrp="1"/>
          </p:cNvSpPr>
          <p:nvPr>
            <p:ph idx="1"/>
          </p:nvPr>
        </p:nvSpPr>
        <p:spPr>
          <a:xfrm>
            <a:off x="644976" y="1712238"/>
            <a:ext cx="11242223" cy="4455805"/>
          </a:xfrm>
        </p:spPr>
        <p:txBody>
          <a:bodyPr/>
          <a:lstStyle/>
          <a:p>
            <a:pPr marL="0" indent="0">
              <a:buNone/>
            </a:pPr>
            <a:r>
              <a:rPr lang="en-US" sz="3200"/>
              <a:t>Priority assets </a:t>
            </a:r>
          </a:p>
          <a:p>
            <a:pPr marL="0" indent="0">
              <a:buNone/>
            </a:pPr>
            <a:endParaRPr lang="en-US" sz="3200"/>
          </a:p>
          <a:p>
            <a:pPr marL="971550" lvl="1" indent="-514350">
              <a:buFont typeface="+mj-lt"/>
              <a:buAutoNum type="arabicPeriod"/>
            </a:pPr>
            <a:r>
              <a:rPr lang="en-US" sz="2800"/>
              <a:t>Sense of belonging/academic community belonging</a:t>
            </a:r>
          </a:p>
          <a:p>
            <a:pPr marL="971550" lvl="1" indent="-514350">
              <a:buFont typeface="+mj-lt"/>
              <a:buAutoNum type="arabicPeriod"/>
            </a:pPr>
            <a:r>
              <a:rPr lang="en-US" sz="2800"/>
              <a:t>Relationships between staff members and staff and students</a:t>
            </a:r>
          </a:p>
          <a:p>
            <a:pPr marL="971550" lvl="1" indent="-514350">
              <a:buFont typeface="+mj-lt"/>
              <a:buAutoNum type="arabicPeriod"/>
            </a:pPr>
            <a:r>
              <a:rPr lang="en-US" sz="2800"/>
              <a:t>The transformative impact of higher education</a:t>
            </a:r>
          </a:p>
          <a:p>
            <a:pPr marL="971550" lvl="1" indent="-514350">
              <a:buFont typeface="+mj-lt"/>
              <a:buAutoNum type="arabicPeriod"/>
            </a:pPr>
            <a:r>
              <a:rPr lang="en-US" sz="2800"/>
              <a:t>The wellbeing of staff and students</a:t>
            </a:r>
          </a:p>
          <a:p>
            <a:pPr marL="971550" lvl="1" indent="-514350">
              <a:buFont typeface="+mj-lt"/>
              <a:buAutoNum type="arabicPeriod"/>
            </a:pPr>
            <a:r>
              <a:rPr lang="en-US" sz="2800"/>
              <a:t>Student engagement and participation </a:t>
            </a:r>
            <a:endParaRPr lang="en-US" sz="3200">
              <a:latin typeface="Arial" panose="020B0604020202020204" pitchFamily="34" charset="0"/>
              <a:cs typeface="Arial" panose="020B0604020202020204" pitchFamily="34" charset="0"/>
            </a:endParaRPr>
          </a:p>
          <a:p>
            <a:pPr marL="0" indent="0">
              <a:buNone/>
            </a:pPr>
            <a:endParaRPr lang="en-US">
              <a:solidFill>
                <a:schemeClr val="tx1"/>
              </a:solidFill>
            </a:endParaRPr>
          </a:p>
        </p:txBody>
      </p:sp>
    </p:spTree>
    <p:extLst>
      <p:ext uri="{BB962C8B-B14F-4D97-AF65-F5344CB8AC3E}">
        <p14:creationId xmlns:p14="http://schemas.microsoft.com/office/powerpoint/2010/main" val="1779600207"/>
      </p:ext>
    </p:extLst>
  </p:cSld>
  <p:clrMapOvr>
    <a:masterClrMapping/>
  </p:clrMapOvr>
</p:sld>
</file>

<file path=ppt/theme/theme1.xml><?xml version="1.0" encoding="utf-8"?>
<a:theme xmlns:a="http://schemas.openxmlformats.org/drawingml/2006/main" name="Office Theme">
  <a:themeElements>
    <a:clrScheme name="ET 2017 1">
      <a:dk1>
        <a:srgbClr val="000000"/>
      </a:dk1>
      <a:lt1>
        <a:srgbClr val="FFFFFF"/>
      </a:lt1>
      <a:dk2>
        <a:srgbClr val="44546A"/>
      </a:dk2>
      <a:lt2>
        <a:srgbClr val="E7E6E6"/>
      </a:lt2>
      <a:accent1>
        <a:srgbClr val="0075AA"/>
      </a:accent1>
      <a:accent2>
        <a:srgbClr val="9F1C63"/>
      </a:accent2>
      <a:accent3>
        <a:srgbClr val="1194A4"/>
      </a:accent3>
      <a:accent4>
        <a:srgbClr val="DADADA"/>
      </a:accent4>
      <a:accent5>
        <a:srgbClr val="57575B"/>
      </a:accent5>
      <a:accent6>
        <a:srgbClr val="70AD47"/>
      </a:accent6>
      <a:hlink>
        <a:srgbClr val="0563C1"/>
      </a:hlink>
      <a:folHlink>
        <a:srgbClr val="6F195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97457B3E-CA29-A043-96FE-FC4D558B512C}" vid="{7EA045D7-D39B-2A46-9E9D-042702A814C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896</Words>
  <Application>Microsoft Office PowerPoint</Application>
  <PresentationFormat>Widescreen</PresentationFormat>
  <Paragraphs>125</Paragraphs>
  <Slides>17</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Arial Black</vt:lpstr>
      <vt:lpstr>Calibri</vt:lpstr>
      <vt:lpstr>Office Theme</vt:lpstr>
      <vt:lpstr>Evidence for Enhancement: Improving the Student Experience </vt:lpstr>
      <vt:lpstr>Beyond the Metrics: Charting the Intangible Aspects of Enhancement </vt:lpstr>
      <vt:lpstr>Introduction to the project</vt:lpstr>
      <vt:lpstr>Our Aim</vt:lpstr>
      <vt:lpstr>Identifying and Mapping Intangible Assets </vt:lpstr>
      <vt:lpstr>Identifying and Mapping Intangible Assets </vt:lpstr>
      <vt:lpstr>Step One</vt:lpstr>
      <vt:lpstr>Step 1: Our evidencing value grid</vt:lpstr>
      <vt:lpstr>Our findings</vt:lpstr>
      <vt:lpstr>Step Two: Mapping the Intangibles #1</vt:lpstr>
      <vt:lpstr>Mapping the Big Picture: the Evidencing Value Framework</vt:lpstr>
      <vt:lpstr>Step 2: Mapping the Intangibles #2</vt:lpstr>
      <vt:lpstr>Step 3: Evidencing Value through Narrative, Affirmation and Evaluation </vt:lpstr>
      <vt:lpstr>‘Testing our thinking’ workshops</vt:lpstr>
      <vt:lpstr>Any questions, next steps and get in touch</vt:lpstr>
      <vt:lpstr>References</vt:lpstr>
      <vt:lpstr>Beyond the Metrics: Charting the Intangible Aspects of Enhancement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2019-10-22T12:28:25Z</dcterms:created>
  <dcterms:modified xsi:type="dcterms:W3CDTF">2019-10-22T12:28:55Z</dcterms:modified>
</cp:coreProperties>
</file>